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3.xml"/><Relationship Id="rId1" Type="http://schemas.openxmlformats.org/officeDocument/2006/relationships/slide" Target="../slides/slide7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32308D-3509-4BCF-955C-3427E8A705AB}" type="doc">
      <dgm:prSet loTypeId="urn:microsoft.com/office/officeart/2005/8/layout/cycle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77069F8-D072-4844-AFE8-15682875692B}">
      <dgm:prSet phldrT="[Testo]"/>
      <dgm:spPr/>
      <dgm:t>
        <a:bodyPr/>
        <a:lstStyle/>
        <a:p>
          <a:r>
            <a:rPr lang="it-IT" dirty="0" err="1" smtClean="0"/>
            <a:t>Cumulatività</a:t>
          </a:r>
          <a:r>
            <a:rPr lang="it-IT" dirty="0" smtClean="0"/>
            <a:t> e retribuzione</a:t>
          </a:r>
          <a:endParaRPr lang="it-IT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CDED2D15-4106-4757-A94F-120418C8DFCD}" type="parTrans" cxnId="{F72D86A9-7A76-4939-9C93-FD6934358EBA}">
      <dgm:prSet/>
      <dgm:spPr/>
      <dgm:t>
        <a:bodyPr/>
        <a:lstStyle/>
        <a:p>
          <a:endParaRPr lang="it-IT"/>
        </a:p>
      </dgm:t>
    </dgm:pt>
    <dgm:pt modelId="{72214B5B-6650-43EC-BA55-AD9B7ACA1F6C}" type="sibTrans" cxnId="{F72D86A9-7A76-4939-9C93-FD6934358EBA}">
      <dgm:prSet/>
      <dgm:spPr/>
      <dgm:t>
        <a:bodyPr/>
        <a:lstStyle/>
        <a:p>
          <a:endParaRPr lang="it-IT"/>
        </a:p>
      </dgm:t>
    </dgm:pt>
    <dgm:pt modelId="{C60C99A1-002B-4B47-834B-2C37D97E3D0F}">
      <dgm:prSet/>
      <dgm:spPr/>
      <dgm:t>
        <a:bodyPr/>
        <a:lstStyle/>
        <a:p>
          <a:r>
            <a:rPr lang="it-IT" i="1" dirty="0" smtClean="0"/>
            <a:t>partecipazione a concorsi od esami</a:t>
          </a:r>
          <a:endParaRPr lang="it-IT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408C19D6-7E6D-4968-86C6-FF0A1A8F5AE7}" type="parTrans" cxnId="{0FB68045-ED9D-4693-A202-E5D41D7F7186}">
      <dgm:prSet/>
      <dgm:spPr/>
      <dgm:t>
        <a:bodyPr/>
        <a:lstStyle/>
        <a:p>
          <a:endParaRPr lang="it-IT"/>
        </a:p>
      </dgm:t>
    </dgm:pt>
    <dgm:pt modelId="{82ECA00C-D5DD-49BD-953E-E253DB73C8DB}" type="sibTrans" cxnId="{0FB68045-ED9D-4693-A202-E5D41D7F7186}">
      <dgm:prSet/>
      <dgm:spPr/>
      <dgm:t>
        <a:bodyPr/>
        <a:lstStyle/>
        <a:p>
          <a:endParaRPr lang="it-IT"/>
        </a:p>
      </dgm:t>
    </dgm:pt>
    <dgm:pt modelId="{19A0EEC1-27D9-465B-A57C-B83FD37A0720}">
      <dgm:prSet/>
      <dgm:spPr/>
      <dgm:t>
        <a:bodyPr/>
        <a:lstStyle/>
        <a:p>
          <a:r>
            <a:rPr lang="it-IT" i="1" dirty="0" smtClean="0"/>
            <a:t>lutti</a:t>
          </a:r>
          <a:endParaRPr lang="it-IT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2ADC45D3-9E19-42A7-95DB-FE83CCCA3FD3}" type="parTrans" cxnId="{880861C5-8C16-4AE0-8D3D-9A6B584A7511}">
      <dgm:prSet/>
      <dgm:spPr/>
      <dgm:t>
        <a:bodyPr/>
        <a:lstStyle/>
        <a:p>
          <a:endParaRPr lang="it-IT"/>
        </a:p>
      </dgm:t>
    </dgm:pt>
    <dgm:pt modelId="{5B85C397-B55A-4D5F-9740-DCFA568823AE}" type="sibTrans" cxnId="{880861C5-8C16-4AE0-8D3D-9A6B584A7511}">
      <dgm:prSet/>
      <dgm:spPr/>
      <dgm:t>
        <a:bodyPr/>
        <a:lstStyle/>
        <a:p>
          <a:endParaRPr lang="it-IT"/>
        </a:p>
      </dgm:t>
    </dgm:pt>
    <dgm:pt modelId="{D65C6109-3FA2-4BC1-BF43-818F015CE406}">
      <dgm:prSet/>
      <dgm:spPr/>
      <dgm:t>
        <a:bodyPr/>
        <a:lstStyle/>
        <a:p>
          <a:r>
            <a:rPr lang="it-IT" i="1" u="sng" dirty="0" smtClean="0"/>
            <a:t>motivi personali o familiari </a:t>
          </a:r>
          <a:endParaRPr lang="it-IT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353D8C17-C2BC-4236-AE40-D236EC0EFC6E}" type="parTrans" cxnId="{16566E50-5D71-4156-A86B-DE4F1E863647}">
      <dgm:prSet/>
      <dgm:spPr/>
      <dgm:t>
        <a:bodyPr/>
        <a:lstStyle/>
        <a:p>
          <a:endParaRPr lang="it-IT"/>
        </a:p>
      </dgm:t>
    </dgm:pt>
    <dgm:pt modelId="{EBCC18F7-D1A1-4133-82F9-041421192186}" type="sibTrans" cxnId="{16566E50-5D71-4156-A86B-DE4F1E863647}">
      <dgm:prSet/>
      <dgm:spPr/>
      <dgm:t>
        <a:bodyPr/>
        <a:lstStyle/>
        <a:p>
          <a:endParaRPr lang="it-IT"/>
        </a:p>
      </dgm:t>
    </dgm:pt>
    <dgm:pt modelId="{9C5270AE-5A67-4406-9414-B74C069FF4BC}">
      <dgm:prSet/>
      <dgm:spPr/>
      <dgm:t>
        <a:bodyPr/>
        <a:lstStyle/>
        <a:p>
          <a:r>
            <a:rPr lang="it-IT" i="1" dirty="0" smtClean="0"/>
            <a:t>matrimonio</a:t>
          </a:r>
          <a:endParaRPr lang="it-IT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5DCBF372-8E22-4DFE-AFCD-E88AB295C025}" type="parTrans" cxnId="{115C2DF1-3B28-460B-955D-BA1396D7B1C7}">
      <dgm:prSet/>
      <dgm:spPr/>
      <dgm:t>
        <a:bodyPr/>
        <a:lstStyle/>
        <a:p>
          <a:endParaRPr lang="it-IT"/>
        </a:p>
      </dgm:t>
    </dgm:pt>
    <dgm:pt modelId="{3A4F6CFF-32BF-4D55-9BA3-92268D66A88D}" type="sibTrans" cxnId="{115C2DF1-3B28-460B-955D-BA1396D7B1C7}">
      <dgm:prSet/>
      <dgm:spPr/>
      <dgm:t>
        <a:bodyPr/>
        <a:lstStyle/>
        <a:p>
          <a:endParaRPr lang="it-IT"/>
        </a:p>
      </dgm:t>
    </dgm:pt>
    <dgm:pt modelId="{2894FCB6-B344-46E2-9349-9E8BB1F7F5BC}" type="pres">
      <dgm:prSet presAssocID="{6E32308D-3509-4BCF-955C-3427E8A705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BF56D69-8C5C-4179-B16B-96A4F43CFF3A}" type="pres">
      <dgm:prSet presAssocID="{C60C99A1-002B-4B47-834B-2C37D97E3D0F}" presName="node" presStyleLbl="node1" presStyleIdx="0" presStyleCnt="5" custScaleX="118806" custScaleY="1268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41EB84F-FB72-431C-A97D-1C118B34A2B3}" type="pres">
      <dgm:prSet presAssocID="{C60C99A1-002B-4B47-834B-2C37D97E3D0F}" presName="spNode" presStyleCnt="0"/>
      <dgm:spPr/>
    </dgm:pt>
    <dgm:pt modelId="{ADD519B3-C1E6-4E97-9731-E7E74DC8EF3A}" type="pres">
      <dgm:prSet presAssocID="{82ECA00C-D5DD-49BD-953E-E253DB73C8DB}" presName="sibTrans" presStyleLbl="sibTrans1D1" presStyleIdx="0" presStyleCnt="5"/>
      <dgm:spPr/>
      <dgm:t>
        <a:bodyPr/>
        <a:lstStyle/>
        <a:p>
          <a:endParaRPr lang="it-IT"/>
        </a:p>
      </dgm:t>
    </dgm:pt>
    <dgm:pt modelId="{D6C8AEF1-206C-4E5D-BF68-5C7390349552}" type="pres">
      <dgm:prSet presAssocID="{19A0EEC1-27D9-465B-A57C-B83FD37A0720}" presName="node" presStyleLbl="node1" presStyleIdx="1" presStyleCnt="5" custScaleX="120081" custScaleY="13249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7824F2-9EAB-461F-9E73-0091C52184A6}" type="pres">
      <dgm:prSet presAssocID="{19A0EEC1-27D9-465B-A57C-B83FD37A0720}" presName="spNode" presStyleCnt="0"/>
      <dgm:spPr/>
    </dgm:pt>
    <dgm:pt modelId="{110C9C03-36C2-4813-8F9B-74A8CD4B6617}" type="pres">
      <dgm:prSet presAssocID="{5B85C397-B55A-4D5F-9740-DCFA568823AE}" presName="sibTrans" presStyleLbl="sibTrans1D1" presStyleIdx="1" presStyleCnt="5"/>
      <dgm:spPr/>
      <dgm:t>
        <a:bodyPr/>
        <a:lstStyle/>
        <a:p>
          <a:endParaRPr lang="it-IT"/>
        </a:p>
      </dgm:t>
    </dgm:pt>
    <dgm:pt modelId="{EA334BAB-5280-4CF8-80EB-FD76B960DBA0}" type="pres">
      <dgm:prSet presAssocID="{D65C6109-3FA2-4BC1-BF43-818F015CE406}" presName="node" presStyleLbl="node1" presStyleIdx="2" presStyleCnt="5" custScaleX="123908" custScaleY="1181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B4DDEF-3B9D-4EC9-AEFF-E91D4E58C390}" type="pres">
      <dgm:prSet presAssocID="{D65C6109-3FA2-4BC1-BF43-818F015CE406}" presName="spNode" presStyleCnt="0"/>
      <dgm:spPr/>
    </dgm:pt>
    <dgm:pt modelId="{22F3DE96-802E-4F35-B96E-5113D381D0BB}" type="pres">
      <dgm:prSet presAssocID="{EBCC18F7-D1A1-4133-82F9-041421192186}" presName="sibTrans" presStyleLbl="sibTrans1D1" presStyleIdx="2" presStyleCnt="5"/>
      <dgm:spPr/>
      <dgm:t>
        <a:bodyPr/>
        <a:lstStyle/>
        <a:p>
          <a:endParaRPr lang="it-IT"/>
        </a:p>
      </dgm:t>
    </dgm:pt>
    <dgm:pt modelId="{D061C68C-8D24-4372-924F-CEB5B44D5494}" type="pres">
      <dgm:prSet presAssocID="{9C5270AE-5A67-4406-9414-B74C069FF4BC}" presName="node" presStyleLbl="node1" presStyleIdx="3" presStyleCnt="5" custScaleX="123724" custScaleY="1206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14185D-B8FA-4356-8AD6-AD408C1A7A87}" type="pres">
      <dgm:prSet presAssocID="{9C5270AE-5A67-4406-9414-B74C069FF4BC}" presName="spNode" presStyleCnt="0"/>
      <dgm:spPr/>
    </dgm:pt>
    <dgm:pt modelId="{0C055BA0-2B97-48DA-A0FD-62293AA467A7}" type="pres">
      <dgm:prSet presAssocID="{3A4F6CFF-32BF-4D55-9BA3-92268D66A88D}" presName="sibTrans" presStyleLbl="sibTrans1D1" presStyleIdx="3" presStyleCnt="5"/>
      <dgm:spPr/>
      <dgm:t>
        <a:bodyPr/>
        <a:lstStyle/>
        <a:p>
          <a:endParaRPr lang="it-IT"/>
        </a:p>
      </dgm:t>
    </dgm:pt>
    <dgm:pt modelId="{2B4F1B84-CD1C-460F-BE35-168077CF8A15}" type="pres">
      <dgm:prSet presAssocID="{977069F8-D072-4844-AFE8-15682875692B}" presName="node" presStyleLbl="node1" presStyleIdx="4" presStyleCnt="5" custScaleX="119661" custScaleY="1345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E43196-BBC7-49EC-9FF6-5A64DE75C752}" type="pres">
      <dgm:prSet presAssocID="{977069F8-D072-4844-AFE8-15682875692B}" presName="spNode" presStyleCnt="0"/>
      <dgm:spPr/>
    </dgm:pt>
    <dgm:pt modelId="{EDEAEB03-A8EF-4056-B78D-C78AE3139090}" type="pres">
      <dgm:prSet presAssocID="{72214B5B-6650-43EC-BA55-AD9B7ACA1F6C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CA349E04-BAE6-4F56-89D3-BDF8F3C997A5}" type="presOf" srcId="{5B85C397-B55A-4D5F-9740-DCFA568823AE}" destId="{110C9C03-36C2-4813-8F9B-74A8CD4B6617}" srcOrd="0" destOrd="0" presId="urn:microsoft.com/office/officeart/2005/8/layout/cycle6"/>
    <dgm:cxn modelId="{8BCB4563-B17D-41A7-AD39-D2123C8FB411}" type="presOf" srcId="{D65C6109-3FA2-4BC1-BF43-818F015CE406}" destId="{EA334BAB-5280-4CF8-80EB-FD76B960DBA0}" srcOrd="0" destOrd="0" presId="urn:microsoft.com/office/officeart/2005/8/layout/cycle6"/>
    <dgm:cxn modelId="{98D92F69-57F8-4380-84B7-3F0F1A880B03}" type="presOf" srcId="{82ECA00C-D5DD-49BD-953E-E253DB73C8DB}" destId="{ADD519B3-C1E6-4E97-9731-E7E74DC8EF3A}" srcOrd="0" destOrd="0" presId="urn:microsoft.com/office/officeart/2005/8/layout/cycle6"/>
    <dgm:cxn modelId="{8F307456-0D29-4232-B4C0-62B9E6B450CC}" type="presOf" srcId="{977069F8-D072-4844-AFE8-15682875692B}" destId="{2B4F1B84-CD1C-460F-BE35-168077CF8A15}" srcOrd="0" destOrd="0" presId="urn:microsoft.com/office/officeart/2005/8/layout/cycle6"/>
    <dgm:cxn modelId="{880861C5-8C16-4AE0-8D3D-9A6B584A7511}" srcId="{6E32308D-3509-4BCF-955C-3427E8A705AB}" destId="{19A0EEC1-27D9-465B-A57C-B83FD37A0720}" srcOrd="1" destOrd="0" parTransId="{2ADC45D3-9E19-42A7-95DB-FE83CCCA3FD3}" sibTransId="{5B85C397-B55A-4D5F-9740-DCFA568823AE}"/>
    <dgm:cxn modelId="{16566E50-5D71-4156-A86B-DE4F1E863647}" srcId="{6E32308D-3509-4BCF-955C-3427E8A705AB}" destId="{D65C6109-3FA2-4BC1-BF43-818F015CE406}" srcOrd="2" destOrd="0" parTransId="{353D8C17-C2BC-4236-AE40-D236EC0EFC6E}" sibTransId="{EBCC18F7-D1A1-4133-82F9-041421192186}"/>
    <dgm:cxn modelId="{B712221A-DB04-4BD6-AB88-5E54AC850875}" type="presOf" srcId="{19A0EEC1-27D9-465B-A57C-B83FD37A0720}" destId="{D6C8AEF1-206C-4E5D-BF68-5C7390349552}" srcOrd="0" destOrd="0" presId="urn:microsoft.com/office/officeart/2005/8/layout/cycle6"/>
    <dgm:cxn modelId="{97EC8961-2155-4307-8292-9FCF6AEBEFC8}" type="presOf" srcId="{C60C99A1-002B-4B47-834B-2C37D97E3D0F}" destId="{8BF56D69-8C5C-4179-B16B-96A4F43CFF3A}" srcOrd="0" destOrd="0" presId="urn:microsoft.com/office/officeart/2005/8/layout/cycle6"/>
    <dgm:cxn modelId="{0FB68045-ED9D-4693-A202-E5D41D7F7186}" srcId="{6E32308D-3509-4BCF-955C-3427E8A705AB}" destId="{C60C99A1-002B-4B47-834B-2C37D97E3D0F}" srcOrd="0" destOrd="0" parTransId="{408C19D6-7E6D-4968-86C6-FF0A1A8F5AE7}" sibTransId="{82ECA00C-D5DD-49BD-953E-E253DB73C8DB}"/>
    <dgm:cxn modelId="{86531C93-C9F4-45AD-BA50-A210159B8B17}" type="presOf" srcId="{72214B5B-6650-43EC-BA55-AD9B7ACA1F6C}" destId="{EDEAEB03-A8EF-4056-B78D-C78AE3139090}" srcOrd="0" destOrd="0" presId="urn:microsoft.com/office/officeart/2005/8/layout/cycle6"/>
    <dgm:cxn modelId="{115C2DF1-3B28-460B-955D-BA1396D7B1C7}" srcId="{6E32308D-3509-4BCF-955C-3427E8A705AB}" destId="{9C5270AE-5A67-4406-9414-B74C069FF4BC}" srcOrd="3" destOrd="0" parTransId="{5DCBF372-8E22-4DFE-AFCD-E88AB295C025}" sibTransId="{3A4F6CFF-32BF-4D55-9BA3-92268D66A88D}"/>
    <dgm:cxn modelId="{1B142247-9A2D-4CF9-A335-B44DDD84F12B}" type="presOf" srcId="{3A4F6CFF-32BF-4D55-9BA3-92268D66A88D}" destId="{0C055BA0-2B97-48DA-A0FD-62293AA467A7}" srcOrd="0" destOrd="0" presId="urn:microsoft.com/office/officeart/2005/8/layout/cycle6"/>
    <dgm:cxn modelId="{5266BFC4-9D8E-4A05-A47A-4BFF6EADB803}" type="presOf" srcId="{EBCC18F7-D1A1-4133-82F9-041421192186}" destId="{22F3DE96-802E-4F35-B96E-5113D381D0BB}" srcOrd="0" destOrd="0" presId="urn:microsoft.com/office/officeart/2005/8/layout/cycle6"/>
    <dgm:cxn modelId="{F72D86A9-7A76-4939-9C93-FD6934358EBA}" srcId="{6E32308D-3509-4BCF-955C-3427E8A705AB}" destId="{977069F8-D072-4844-AFE8-15682875692B}" srcOrd="4" destOrd="0" parTransId="{CDED2D15-4106-4757-A94F-120418C8DFCD}" sibTransId="{72214B5B-6650-43EC-BA55-AD9B7ACA1F6C}"/>
    <dgm:cxn modelId="{7674346E-DADF-4FD0-B1C5-9E615BB80923}" type="presOf" srcId="{9C5270AE-5A67-4406-9414-B74C069FF4BC}" destId="{D061C68C-8D24-4372-924F-CEB5B44D5494}" srcOrd="0" destOrd="0" presId="urn:microsoft.com/office/officeart/2005/8/layout/cycle6"/>
    <dgm:cxn modelId="{CC34E449-C043-4091-8479-087D6193E010}" type="presOf" srcId="{6E32308D-3509-4BCF-955C-3427E8A705AB}" destId="{2894FCB6-B344-46E2-9349-9E8BB1F7F5BC}" srcOrd="0" destOrd="0" presId="urn:microsoft.com/office/officeart/2005/8/layout/cycle6"/>
    <dgm:cxn modelId="{7B8A4D13-FC79-422B-A6EF-8C53FA86DAA3}" type="presParOf" srcId="{2894FCB6-B344-46E2-9349-9E8BB1F7F5BC}" destId="{8BF56D69-8C5C-4179-B16B-96A4F43CFF3A}" srcOrd="0" destOrd="0" presId="urn:microsoft.com/office/officeart/2005/8/layout/cycle6"/>
    <dgm:cxn modelId="{ACBE0FF8-8F19-4026-BFAD-BB8ECE89480B}" type="presParOf" srcId="{2894FCB6-B344-46E2-9349-9E8BB1F7F5BC}" destId="{341EB84F-FB72-431C-A97D-1C118B34A2B3}" srcOrd="1" destOrd="0" presId="urn:microsoft.com/office/officeart/2005/8/layout/cycle6"/>
    <dgm:cxn modelId="{FEE54F74-96DC-4A70-A0F4-2EC1FE812081}" type="presParOf" srcId="{2894FCB6-B344-46E2-9349-9E8BB1F7F5BC}" destId="{ADD519B3-C1E6-4E97-9731-E7E74DC8EF3A}" srcOrd="2" destOrd="0" presId="urn:microsoft.com/office/officeart/2005/8/layout/cycle6"/>
    <dgm:cxn modelId="{71B0EE84-4776-4813-8279-079356C132C9}" type="presParOf" srcId="{2894FCB6-B344-46E2-9349-9E8BB1F7F5BC}" destId="{D6C8AEF1-206C-4E5D-BF68-5C7390349552}" srcOrd="3" destOrd="0" presId="urn:microsoft.com/office/officeart/2005/8/layout/cycle6"/>
    <dgm:cxn modelId="{AA0F9556-62C8-4CA4-B03A-D860E8B18164}" type="presParOf" srcId="{2894FCB6-B344-46E2-9349-9E8BB1F7F5BC}" destId="{127824F2-9EAB-461F-9E73-0091C52184A6}" srcOrd="4" destOrd="0" presId="urn:microsoft.com/office/officeart/2005/8/layout/cycle6"/>
    <dgm:cxn modelId="{0C826C99-EF23-4832-9625-7F1C264C4986}" type="presParOf" srcId="{2894FCB6-B344-46E2-9349-9E8BB1F7F5BC}" destId="{110C9C03-36C2-4813-8F9B-74A8CD4B6617}" srcOrd="5" destOrd="0" presId="urn:microsoft.com/office/officeart/2005/8/layout/cycle6"/>
    <dgm:cxn modelId="{CBFA2AFA-D8B8-4BB2-8F6E-90E9460533DF}" type="presParOf" srcId="{2894FCB6-B344-46E2-9349-9E8BB1F7F5BC}" destId="{EA334BAB-5280-4CF8-80EB-FD76B960DBA0}" srcOrd="6" destOrd="0" presId="urn:microsoft.com/office/officeart/2005/8/layout/cycle6"/>
    <dgm:cxn modelId="{E0982D28-5BA1-4D90-AF9B-B13394B5C0B3}" type="presParOf" srcId="{2894FCB6-B344-46E2-9349-9E8BB1F7F5BC}" destId="{CFB4DDEF-3B9D-4EC9-AEFF-E91D4E58C390}" srcOrd="7" destOrd="0" presId="urn:microsoft.com/office/officeart/2005/8/layout/cycle6"/>
    <dgm:cxn modelId="{CD4E21AD-4BCF-4B89-A500-15711B349518}" type="presParOf" srcId="{2894FCB6-B344-46E2-9349-9E8BB1F7F5BC}" destId="{22F3DE96-802E-4F35-B96E-5113D381D0BB}" srcOrd="8" destOrd="0" presId="urn:microsoft.com/office/officeart/2005/8/layout/cycle6"/>
    <dgm:cxn modelId="{A3A50973-1609-40BC-9D15-8FD4A2236FCF}" type="presParOf" srcId="{2894FCB6-B344-46E2-9349-9E8BB1F7F5BC}" destId="{D061C68C-8D24-4372-924F-CEB5B44D5494}" srcOrd="9" destOrd="0" presId="urn:microsoft.com/office/officeart/2005/8/layout/cycle6"/>
    <dgm:cxn modelId="{202F2AA2-6A33-45B6-87D7-893ACA749679}" type="presParOf" srcId="{2894FCB6-B344-46E2-9349-9E8BB1F7F5BC}" destId="{FD14185D-B8FA-4356-8AD6-AD408C1A7A87}" srcOrd="10" destOrd="0" presId="urn:microsoft.com/office/officeart/2005/8/layout/cycle6"/>
    <dgm:cxn modelId="{98C6E548-8458-44D4-A46B-0125255E0E2F}" type="presParOf" srcId="{2894FCB6-B344-46E2-9349-9E8BB1F7F5BC}" destId="{0C055BA0-2B97-48DA-A0FD-62293AA467A7}" srcOrd="11" destOrd="0" presId="urn:microsoft.com/office/officeart/2005/8/layout/cycle6"/>
    <dgm:cxn modelId="{87FFA304-862C-4B58-ABC9-D7947433F051}" type="presParOf" srcId="{2894FCB6-B344-46E2-9349-9E8BB1F7F5BC}" destId="{2B4F1B84-CD1C-460F-BE35-168077CF8A15}" srcOrd="12" destOrd="0" presId="urn:microsoft.com/office/officeart/2005/8/layout/cycle6"/>
    <dgm:cxn modelId="{5C9B1994-116B-4D6B-AF78-871B9CDB3344}" type="presParOf" srcId="{2894FCB6-B344-46E2-9349-9E8BB1F7F5BC}" destId="{88E43196-BBC7-49EC-9FF6-5A64DE75C752}" srcOrd="13" destOrd="0" presId="urn:microsoft.com/office/officeart/2005/8/layout/cycle6"/>
    <dgm:cxn modelId="{3C346C30-3B69-4A08-84DB-D7DF0BB100BF}" type="presParOf" srcId="{2894FCB6-B344-46E2-9349-9E8BB1F7F5BC}" destId="{EDEAEB03-A8EF-4056-B78D-C78AE313909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9DE768-A813-4F86-9110-F02E69FE50F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3DD77DEB-0660-449F-8BAF-B0A4FC9509A5}">
      <dgm:prSet phldrT="[Testo]" phldr="1"/>
      <dgm:spPr/>
      <dgm:t>
        <a:bodyPr/>
        <a:lstStyle/>
        <a:p>
          <a:endParaRPr lang="it-IT" dirty="0"/>
        </a:p>
      </dgm:t>
    </dgm:pt>
    <dgm:pt modelId="{990675D0-9802-4402-A64B-C1CB48AD31FF}" type="parTrans" cxnId="{5FC27178-591E-450F-974A-16943733BE8C}">
      <dgm:prSet/>
      <dgm:spPr/>
      <dgm:t>
        <a:bodyPr/>
        <a:lstStyle/>
        <a:p>
          <a:endParaRPr lang="it-IT"/>
        </a:p>
      </dgm:t>
    </dgm:pt>
    <dgm:pt modelId="{001E4C0F-EEBD-4444-9672-2277812C4876}" type="sibTrans" cxnId="{5FC27178-591E-450F-974A-16943733BE8C}">
      <dgm:prSet/>
      <dgm:spPr/>
      <dgm:t>
        <a:bodyPr/>
        <a:lstStyle/>
        <a:p>
          <a:endParaRPr lang="it-IT"/>
        </a:p>
      </dgm:t>
    </dgm:pt>
    <dgm:pt modelId="{A14F9259-DB17-43CD-9A08-19005374C260}">
      <dgm:prSet phldrT="[Testo]" phldr="1"/>
      <dgm:spPr/>
      <dgm:t>
        <a:bodyPr/>
        <a:lstStyle/>
        <a:p>
          <a:endParaRPr lang="it-IT" dirty="0"/>
        </a:p>
      </dgm:t>
    </dgm:pt>
    <dgm:pt modelId="{0F3DFD95-3C8D-46DC-A559-6D8ED3918D94}" type="parTrans" cxnId="{AEFDCDBC-ACD5-4450-B059-EF56520EE173}">
      <dgm:prSet/>
      <dgm:spPr/>
      <dgm:t>
        <a:bodyPr/>
        <a:lstStyle/>
        <a:p>
          <a:endParaRPr lang="it-IT"/>
        </a:p>
      </dgm:t>
    </dgm:pt>
    <dgm:pt modelId="{A3500F14-ADA1-4FFB-A42A-B7DEED8512E2}" type="sibTrans" cxnId="{AEFDCDBC-ACD5-4450-B059-EF56520EE173}">
      <dgm:prSet/>
      <dgm:spPr/>
      <dgm:t>
        <a:bodyPr/>
        <a:lstStyle/>
        <a:p>
          <a:endParaRPr lang="it-IT"/>
        </a:p>
      </dgm:t>
    </dgm:pt>
    <dgm:pt modelId="{05BF39F9-0F50-402A-8E97-760184AEF436}">
      <dgm:prSet phldrT="[Testo]" phldr="1"/>
      <dgm:spPr/>
      <dgm:t>
        <a:bodyPr/>
        <a:lstStyle/>
        <a:p>
          <a:endParaRPr lang="it-IT" dirty="0"/>
        </a:p>
      </dgm:t>
    </dgm:pt>
    <dgm:pt modelId="{0AC754E3-9BD0-4552-98F9-CCACF83D5350}" type="parTrans" cxnId="{CD3A45EA-65BC-4CCD-8A70-1F15F6F89240}">
      <dgm:prSet/>
      <dgm:spPr/>
      <dgm:t>
        <a:bodyPr/>
        <a:lstStyle/>
        <a:p>
          <a:endParaRPr lang="it-IT"/>
        </a:p>
      </dgm:t>
    </dgm:pt>
    <dgm:pt modelId="{E55D9F8C-D6BA-4091-B9D0-CE59D726BA2A}" type="sibTrans" cxnId="{CD3A45EA-65BC-4CCD-8A70-1F15F6F89240}">
      <dgm:prSet/>
      <dgm:spPr/>
      <dgm:t>
        <a:bodyPr/>
        <a:lstStyle/>
        <a:p>
          <a:endParaRPr lang="it-IT"/>
        </a:p>
      </dgm:t>
    </dgm:pt>
    <dgm:pt modelId="{DA751BFB-72D6-4293-83A3-C573A754AD17}">
      <dgm:prSet phldrT="[Testo]" phldr="1"/>
      <dgm:spPr/>
      <dgm:t>
        <a:bodyPr/>
        <a:lstStyle/>
        <a:p>
          <a:endParaRPr lang="it-IT"/>
        </a:p>
      </dgm:t>
    </dgm:pt>
    <dgm:pt modelId="{574739ED-1529-4CB9-B3F5-4C37460078FC}" type="parTrans" cxnId="{C02F621C-BCFD-4E45-BFCA-2D0C00722E31}">
      <dgm:prSet/>
      <dgm:spPr/>
      <dgm:t>
        <a:bodyPr/>
        <a:lstStyle/>
        <a:p>
          <a:endParaRPr lang="it-IT"/>
        </a:p>
      </dgm:t>
    </dgm:pt>
    <dgm:pt modelId="{0D5CA91D-558E-4554-86CD-5B52FC2D2EC0}" type="sibTrans" cxnId="{C02F621C-BCFD-4E45-BFCA-2D0C00722E31}">
      <dgm:prSet/>
      <dgm:spPr/>
      <dgm:t>
        <a:bodyPr/>
        <a:lstStyle/>
        <a:p>
          <a:endParaRPr lang="it-IT"/>
        </a:p>
      </dgm:t>
    </dgm:pt>
    <dgm:pt modelId="{D61BE8F4-51CE-4A23-9D1B-2EA9D953ED41}">
      <dgm:prSet phldrT="[Testo]" phldr="1"/>
      <dgm:spPr/>
      <dgm:t>
        <a:bodyPr/>
        <a:lstStyle/>
        <a:p>
          <a:endParaRPr lang="it-IT"/>
        </a:p>
      </dgm:t>
    </dgm:pt>
    <dgm:pt modelId="{AF37883D-BF47-4071-B99B-B9E5748A3E0D}" type="parTrans" cxnId="{F10DC0AB-1420-4FF4-A7F3-5DCE55D4BAB3}">
      <dgm:prSet/>
      <dgm:spPr/>
      <dgm:t>
        <a:bodyPr/>
        <a:lstStyle/>
        <a:p>
          <a:endParaRPr lang="it-IT"/>
        </a:p>
      </dgm:t>
    </dgm:pt>
    <dgm:pt modelId="{0E653403-1A5A-4369-B256-E8E74C57A1B8}" type="sibTrans" cxnId="{F10DC0AB-1420-4FF4-A7F3-5DCE55D4BAB3}">
      <dgm:prSet/>
      <dgm:spPr/>
      <dgm:t>
        <a:bodyPr/>
        <a:lstStyle/>
        <a:p>
          <a:endParaRPr lang="it-IT"/>
        </a:p>
      </dgm:t>
    </dgm:pt>
    <dgm:pt modelId="{BFBCA465-BD5D-41F5-9D5C-09FF8A294156}" type="pres">
      <dgm:prSet presAssocID="{A79DE768-A813-4F86-9110-F02E69FE50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2000E9-A334-41B5-8E4C-E32274BD630F}" type="pres">
      <dgm:prSet presAssocID="{3DD77DEB-0660-449F-8BAF-B0A4FC9509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B4BA93-28CE-4D30-B211-E3B611352C54}" type="pres">
      <dgm:prSet presAssocID="{3DD77DEB-0660-449F-8BAF-B0A4FC9509A5}" presName="spNode" presStyleCnt="0"/>
      <dgm:spPr/>
    </dgm:pt>
    <dgm:pt modelId="{05FD41B4-B180-48F5-9D07-83A1C919E3C6}" type="pres">
      <dgm:prSet presAssocID="{001E4C0F-EEBD-4444-9672-2277812C4876}" presName="sibTrans" presStyleLbl="sibTrans1D1" presStyleIdx="0" presStyleCnt="5"/>
      <dgm:spPr/>
      <dgm:t>
        <a:bodyPr/>
        <a:lstStyle/>
        <a:p>
          <a:endParaRPr lang="it-IT"/>
        </a:p>
      </dgm:t>
    </dgm:pt>
    <dgm:pt modelId="{51E0DEC6-6494-4F17-B637-8398E656B67A}" type="pres">
      <dgm:prSet presAssocID="{A14F9259-DB17-43CD-9A08-19005374C2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E86A9-C5DC-4FE2-B886-D6E8F34C6E93}" type="pres">
      <dgm:prSet presAssocID="{A14F9259-DB17-43CD-9A08-19005374C260}" presName="spNode" presStyleCnt="0"/>
      <dgm:spPr/>
    </dgm:pt>
    <dgm:pt modelId="{2DAABC17-CCD2-4C2A-8BB3-223078168555}" type="pres">
      <dgm:prSet presAssocID="{A3500F14-ADA1-4FFB-A42A-B7DEED8512E2}" presName="sibTrans" presStyleLbl="sibTrans1D1" presStyleIdx="1" presStyleCnt="5"/>
      <dgm:spPr/>
      <dgm:t>
        <a:bodyPr/>
        <a:lstStyle/>
        <a:p>
          <a:endParaRPr lang="it-IT"/>
        </a:p>
      </dgm:t>
    </dgm:pt>
    <dgm:pt modelId="{8D3D7F29-C8CE-4B1D-B7AC-96FB9F4B1F1B}" type="pres">
      <dgm:prSet presAssocID="{05BF39F9-0F50-402A-8E97-760184AEF4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ED50C6-621E-43DE-A0DA-E6CF763430D4}" type="pres">
      <dgm:prSet presAssocID="{05BF39F9-0F50-402A-8E97-760184AEF436}" presName="spNode" presStyleCnt="0"/>
      <dgm:spPr/>
    </dgm:pt>
    <dgm:pt modelId="{858465CB-F57D-48EB-B8EF-9EE136F7EB98}" type="pres">
      <dgm:prSet presAssocID="{E55D9F8C-D6BA-4091-B9D0-CE59D726BA2A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144F8DE-A60E-4D3D-88C3-5EE8FF796398}" type="pres">
      <dgm:prSet presAssocID="{DA751BFB-72D6-4293-83A3-C573A754AD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F746F2-5A47-464F-BC97-6AD36FDE7137}" type="pres">
      <dgm:prSet presAssocID="{DA751BFB-72D6-4293-83A3-C573A754AD17}" presName="spNode" presStyleCnt="0"/>
      <dgm:spPr/>
    </dgm:pt>
    <dgm:pt modelId="{76EE3CC8-DF32-482A-9BBC-A04080F84439}" type="pres">
      <dgm:prSet presAssocID="{0D5CA91D-558E-4554-86CD-5B52FC2D2EC0}" presName="sibTrans" presStyleLbl="sibTrans1D1" presStyleIdx="3" presStyleCnt="5"/>
      <dgm:spPr/>
      <dgm:t>
        <a:bodyPr/>
        <a:lstStyle/>
        <a:p>
          <a:endParaRPr lang="it-IT"/>
        </a:p>
      </dgm:t>
    </dgm:pt>
    <dgm:pt modelId="{62B3B9EC-CB73-4A28-9CAF-7D74870202AF}" type="pres">
      <dgm:prSet presAssocID="{D61BE8F4-51CE-4A23-9D1B-2EA9D953ED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48AB10-D0DE-48C8-90D6-49781FA0953C}" type="pres">
      <dgm:prSet presAssocID="{D61BE8F4-51CE-4A23-9D1B-2EA9D953ED41}" presName="spNode" presStyleCnt="0"/>
      <dgm:spPr/>
    </dgm:pt>
    <dgm:pt modelId="{483DD41D-951A-4EC4-AC58-F95CA8771A00}" type="pres">
      <dgm:prSet presAssocID="{0E653403-1A5A-4369-B256-E8E74C57A1B8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AEFDCDBC-ACD5-4450-B059-EF56520EE173}" srcId="{A79DE768-A813-4F86-9110-F02E69FE50FE}" destId="{A14F9259-DB17-43CD-9A08-19005374C260}" srcOrd="1" destOrd="0" parTransId="{0F3DFD95-3C8D-46DC-A559-6D8ED3918D94}" sibTransId="{A3500F14-ADA1-4FFB-A42A-B7DEED8512E2}"/>
    <dgm:cxn modelId="{9660F643-7756-4FAF-8684-CA157B05EEA5}" type="presOf" srcId="{E55D9F8C-D6BA-4091-B9D0-CE59D726BA2A}" destId="{858465CB-F57D-48EB-B8EF-9EE136F7EB98}" srcOrd="0" destOrd="0" presId="urn:microsoft.com/office/officeart/2005/8/layout/cycle6"/>
    <dgm:cxn modelId="{7B77D4FB-97EA-434D-BC78-58C0A8094FB3}" type="presOf" srcId="{DA751BFB-72D6-4293-83A3-C573A754AD17}" destId="{2144F8DE-A60E-4D3D-88C3-5EE8FF796398}" srcOrd="0" destOrd="0" presId="urn:microsoft.com/office/officeart/2005/8/layout/cycle6"/>
    <dgm:cxn modelId="{A4EA7133-F0C2-4C4D-B210-5C43DBDBA054}" type="presOf" srcId="{0E653403-1A5A-4369-B256-E8E74C57A1B8}" destId="{483DD41D-951A-4EC4-AC58-F95CA8771A00}" srcOrd="0" destOrd="0" presId="urn:microsoft.com/office/officeart/2005/8/layout/cycle6"/>
    <dgm:cxn modelId="{44F2334C-978B-42F7-AFD8-C11D70D8EB1A}" type="presOf" srcId="{D61BE8F4-51CE-4A23-9D1B-2EA9D953ED41}" destId="{62B3B9EC-CB73-4A28-9CAF-7D74870202AF}" srcOrd="0" destOrd="0" presId="urn:microsoft.com/office/officeart/2005/8/layout/cycle6"/>
    <dgm:cxn modelId="{7F196D1F-8A5D-49CB-AB59-5FA099A26559}" type="presOf" srcId="{0D5CA91D-558E-4554-86CD-5B52FC2D2EC0}" destId="{76EE3CC8-DF32-482A-9BBC-A04080F84439}" srcOrd="0" destOrd="0" presId="urn:microsoft.com/office/officeart/2005/8/layout/cycle6"/>
    <dgm:cxn modelId="{7060E3FB-22E2-4522-907C-7B83583814EB}" type="presOf" srcId="{A79DE768-A813-4F86-9110-F02E69FE50FE}" destId="{BFBCA465-BD5D-41F5-9D5C-09FF8A294156}" srcOrd="0" destOrd="0" presId="urn:microsoft.com/office/officeart/2005/8/layout/cycle6"/>
    <dgm:cxn modelId="{F10DC0AB-1420-4FF4-A7F3-5DCE55D4BAB3}" srcId="{A79DE768-A813-4F86-9110-F02E69FE50FE}" destId="{D61BE8F4-51CE-4A23-9D1B-2EA9D953ED41}" srcOrd="4" destOrd="0" parTransId="{AF37883D-BF47-4071-B99B-B9E5748A3E0D}" sibTransId="{0E653403-1A5A-4369-B256-E8E74C57A1B8}"/>
    <dgm:cxn modelId="{0AE733B6-FC42-43AB-ACB3-736857F86FC3}" type="presOf" srcId="{A3500F14-ADA1-4FFB-A42A-B7DEED8512E2}" destId="{2DAABC17-CCD2-4C2A-8BB3-223078168555}" srcOrd="0" destOrd="0" presId="urn:microsoft.com/office/officeart/2005/8/layout/cycle6"/>
    <dgm:cxn modelId="{CD3A45EA-65BC-4CCD-8A70-1F15F6F89240}" srcId="{A79DE768-A813-4F86-9110-F02E69FE50FE}" destId="{05BF39F9-0F50-402A-8E97-760184AEF436}" srcOrd="2" destOrd="0" parTransId="{0AC754E3-9BD0-4552-98F9-CCACF83D5350}" sibTransId="{E55D9F8C-D6BA-4091-B9D0-CE59D726BA2A}"/>
    <dgm:cxn modelId="{CDDE4260-CE83-4ECE-AD46-D5015A4D4DA3}" type="presOf" srcId="{05BF39F9-0F50-402A-8E97-760184AEF436}" destId="{8D3D7F29-C8CE-4B1D-B7AC-96FB9F4B1F1B}" srcOrd="0" destOrd="0" presId="urn:microsoft.com/office/officeart/2005/8/layout/cycle6"/>
    <dgm:cxn modelId="{36506683-818F-47AB-A6AF-DBA8583B739D}" type="presOf" srcId="{A14F9259-DB17-43CD-9A08-19005374C260}" destId="{51E0DEC6-6494-4F17-B637-8398E656B67A}" srcOrd="0" destOrd="0" presId="urn:microsoft.com/office/officeart/2005/8/layout/cycle6"/>
    <dgm:cxn modelId="{C37EAE10-9281-4EFD-BDC1-F223A418EE21}" type="presOf" srcId="{3DD77DEB-0660-449F-8BAF-B0A4FC9509A5}" destId="{7B2000E9-A334-41B5-8E4C-E32274BD630F}" srcOrd="0" destOrd="0" presId="urn:microsoft.com/office/officeart/2005/8/layout/cycle6"/>
    <dgm:cxn modelId="{C02F621C-BCFD-4E45-BFCA-2D0C00722E31}" srcId="{A79DE768-A813-4F86-9110-F02E69FE50FE}" destId="{DA751BFB-72D6-4293-83A3-C573A754AD17}" srcOrd="3" destOrd="0" parTransId="{574739ED-1529-4CB9-B3F5-4C37460078FC}" sibTransId="{0D5CA91D-558E-4554-86CD-5B52FC2D2EC0}"/>
    <dgm:cxn modelId="{40A3E15A-72E3-4A0D-A3CE-5F007E1C0FBD}" type="presOf" srcId="{001E4C0F-EEBD-4444-9672-2277812C4876}" destId="{05FD41B4-B180-48F5-9D07-83A1C919E3C6}" srcOrd="0" destOrd="0" presId="urn:microsoft.com/office/officeart/2005/8/layout/cycle6"/>
    <dgm:cxn modelId="{5FC27178-591E-450F-974A-16943733BE8C}" srcId="{A79DE768-A813-4F86-9110-F02E69FE50FE}" destId="{3DD77DEB-0660-449F-8BAF-B0A4FC9509A5}" srcOrd="0" destOrd="0" parTransId="{990675D0-9802-4402-A64B-C1CB48AD31FF}" sibTransId="{001E4C0F-EEBD-4444-9672-2277812C4876}"/>
    <dgm:cxn modelId="{A3D8EFAE-4BEA-44D5-9CFA-B531743D7264}" type="presParOf" srcId="{BFBCA465-BD5D-41F5-9D5C-09FF8A294156}" destId="{7B2000E9-A334-41B5-8E4C-E32274BD630F}" srcOrd="0" destOrd="0" presId="urn:microsoft.com/office/officeart/2005/8/layout/cycle6"/>
    <dgm:cxn modelId="{084E36C7-2294-4A3B-9BE8-26C03EECADB4}" type="presParOf" srcId="{BFBCA465-BD5D-41F5-9D5C-09FF8A294156}" destId="{08B4BA93-28CE-4D30-B211-E3B611352C54}" srcOrd="1" destOrd="0" presId="urn:microsoft.com/office/officeart/2005/8/layout/cycle6"/>
    <dgm:cxn modelId="{01D14079-2A90-491D-9350-4C734E90DF40}" type="presParOf" srcId="{BFBCA465-BD5D-41F5-9D5C-09FF8A294156}" destId="{05FD41B4-B180-48F5-9D07-83A1C919E3C6}" srcOrd="2" destOrd="0" presId="urn:microsoft.com/office/officeart/2005/8/layout/cycle6"/>
    <dgm:cxn modelId="{A306F910-F5D3-4E72-A599-6910353D9470}" type="presParOf" srcId="{BFBCA465-BD5D-41F5-9D5C-09FF8A294156}" destId="{51E0DEC6-6494-4F17-B637-8398E656B67A}" srcOrd="3" destOrd="0" presId="urn:microsoft.com/office/officeart/2005/8/layout/cycle6"/>
    <dgm:cxn modelId="{560CD0C4-8460-4350-B67D-B697A1389D55}" type="presParOf" srcId="{BFBCA465-BD5D-41F5-9D5C-09FF8A294156}" destId="{940E86A9-C5DC-4FE2-B886-D6E8F34C6E93}" srcOrd="4" destOrd="0" presId="urn:microsoft.com/office/officeart/2005/8/layout/cycle6"/>
    <dgm:cxn modelId="{797CBC14-C10E-4C47-82AE-159E3F05468A}" type="presParOf" srcId="{BFBCA465-BD5D-41F5-9D5C-09FF8A294156}" destId="{2DAABC17-CCD2-4C2A-8BB3-223078168555}" srcOrd="5" destOrd="0" presId="urn:microsoft.com/office/officeart/2005/8/layout/cycle6"/>
    <dgm:cxn modelId="{3186851A-CA70-4900-A6B3-E17BBE8C7231}" type="presParOf" srcId="{BFBCA465-BD5D-41F5-9D5C-09FF8A294156}" destId="{8D3D7F29-C8CE-4B1D-B7AC-96FB9F4B1F1B}" srcOrd="6" destOrd="0" presId="urn:microsoft.com/office/officeart/2005/8/layout/cycle6"/>
    <dgm:cxn modelId="{47E334A8-FDCC-4E1C-902C-E074D4AD9A73}" type="presParOf" srcId="{BFBCA465-BD5D-41F5-9D5C-09FF8A294156}" destId="{38ED50C6-621E-43DE-A0DA-E6CF763430D4}" srcOrd="7" destOrd="0" presId="urn:microsoft.com/office/officeart/2005/8/layout/cycle6"/>
    <dgm:cxn modelId="{AF10382C-5066-4681-BF74-74427A5BBB5D}" type="presParOf" srcId="{BFBCA465-BD5D-41F5-9D5C-09FF8A294156}" destId="{858465CB-F57D-48EB-B8EF-9EE136F7EB98}" srcOrd="8" destOrd="0" presId="urn:microsoft.com/office/officeart/2005/8/layout/cycle6"/>
    <dgm:cxn modelId="{5F13C561-376F-4DF9-9555-966624C6715F}" type="presParOf" srcId="{BFBCA465-BD5D-41F5-9D5C-09FF8A294156}" destId="{2144F8DE-A60E-4D3D-88C3-5EE8FF796398}" srcOrd="9" destOrd="0" presId="urn:microsoft.com/office/officeart/2005/8/layout/cycle6"/>
    <dgm:cxn modelId="{6999C74A-4684-4FEB-94AB-4B186FDE57F3}" type="presParOf" srcId="{BFBCA465-BD5D-41F5-9D5C-09FF8A294156}" destId="{C5F746F2-5A47-464F-BC97-6AD36FDE7137}" srcOrd="10" destOrd="0" presId="urn:microsoft.com/office/officeart/2005/8/layout/cycle6"/>
    <dgm:cxn modelId="{89125401-C2BD-4EEE-92BE-29AF49DF10A4}" type="presParOf" srcId="{BFBCA465-BD5D-41F5-9D5C-09FF8A294156}" destId="{76EE3CC8-DF32-482A-9BBC-A04080F84439}" srcOrd="11" destOrd="0" presId="urn:microsoft.com/office/officeart/2005/8/layout/cycle6"/>
    <dgm:cxn modelId="{552B0A86-D906-4DF2-9BC5-74C9A803200D}" type="presParOf" srcId="{BFBCA465-BD5D-41F5-9D5C-09FF8A294156}" destId="{62B3B9EC-CB73-4A28-9CAF-7D74870202AF}" srcOrd="12" destOrd="0" presId="urn:microsoft.com/office/officeart/2005/8/layout/cycle6"/>
    <dgm:cxn modelId="{C274FA4B-B403-415C-AB42-7C3EDAF4A79D}" type="presParOf" srcId="{BFBCA465-BD5D-41F5-9D5C-09FF8A294156}" destId="{1A48AB10-D0DE-48C8-90D6-49781FA0953C}" srcOrd="13" destOrd="0" presId="urn:microsoft.com/office/officeart/2005/8/layout/cycle6"/>
    <dgm:cxn modelId="{8E56A48B-804E-497B-AC53-BBA92027B8DA}" type="presParOf" srcId="{BFBCA465-BD5D-41F5-9D5C-09FF8A294156}" destId="{483DD41D-951A-4EC4-AC58-F95CA8771A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9DE768-A813-4F86-9110-F02E69FE50F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3DD77DEB-0660-449F-8BAF-B0A4FC9509A5}">
      <dgm:prSet phldrT="[Testo]" phldr="1"/>
      <dgm:spPr/>
      <dgm:t>
        <a:bodyPr/>
        <a:lstStyle/>
        <a:p>
          <a:endParaRPr lang="it-IT" dirty="0"/>
        </a:p>
      </dgm:t>
    </dgm:pt>
    <dgm:pt modelId="{990675D0-9802-4402-A64B-C1CB48AD31FF}" type="parTrans" cxnId="{5FC27178-591E-450F-974A-16943733BE8C}">
      <dgm:prSet/>
      <dgm:spPr/>
      <dgm:t>
        <a:bodyPr/>
        <a:lstStyle/>
        <a:p>
          <a:endParaRPr lang="it-IT"/>
        </a:p>
      </dgm:t>
    </dgm:pt>
    <dgm:pt modelId="{001E4C0F-EEBD-4444-9672-2277812C4876}" type="sibTrans" cxnId="{5FC27178-591E-450F-974A-16943733BE8C}">
      <dgm:prSet/>
      <dgm:spPr/>
      <dgm:t>
        <a:bodyPr/>
        <a:lstStyle/>
        <a:p>
          <a:endParaRPr lang="it-IT"/>
        </a:p>
      </dgm:t>
    </dgm:pt>
    <dgm:pt modelId="{A14F9259-DB17-43CD-9A08-19005374C260}">
      <dgm:prSet phldrT="[Testo]" phldr="1"/>
      <dgm:spPr/>
      <dgm:t>
        <a:bodyPr/>
        <a:lstStyle/>
        <a:p>
          <a:endParaRPr lang="it-IT" dirty="0"/>
        </a:p>
      </dgm:t>
    </dgm:pt>
    <dgm:pt modelId="{0F3DFD95-3C8D-46DC-A559-6D8ED3918D94}" type="parTrans" cxnId="{AEFDCDBC-ACD5-4450-B059-EF56520EE173}">
      <dgm:prSet/>
      <dgm:spPr/>
      <dgm:t>
        <a:bodyPr/>
        <a:lstStyle/>
        <a:p>
          <a:endParaRPr lang="it-IT"/>
        </a:p>
      </dgm:t>
    </dgm:pt>
    <dgm:pt modelId="{A3500F14-ADA1-4FFB-A42A-B7DEED8512E2}" type="sibTrans" cxnId="{AEFDCDBC-ACD5-4450-B059-EF56520EE173}">
      <dgm:prSet/>
      <dgm:spPr/>
      <dgm:t>
        <a:bodyPr/>
        <a:lstStyle/>
        <a:p>
          <a:endParaRPr lang="it-IT"/>
        </a:p>
      </dgm:t>
    </dgm:pt>
    <dgm:pt modelId="{05BF39F9-0F50-402A-8E97-760184AEF436}">
      <dgm:prSet phldrT="[Testo]" phldr="1"/>
      <dgm:spPr/>
      <dgm:t>
        <a:bodyPr/>
        <a:lstStyle/>
        <a:p>
          <a:endParaRPr lang="it-IT" dirty="0"/>
        </a:p>
      </dgm:t>
    </dgm:pt>
    <dgm:pt modelId="{0AC754E3-9BD0-4552-98F9-CCACF83D5350}" type="parTrans" cxnId="{CD3A45EA-65BC-4CCD-8A70-1F15F6F89240}">
      <dgm:prSet/>
      <dgm:spPr/>
      <dgm:t>
        <a:bodyPr/>
        <a:lstStyle/>
        <a:p>
          <a:endParaRPr lang="it-IT"/>
        </a:p>
      </dgm:t>
    </dgm:pt>
    <dgm:pt modelId="{E55D9F8C-D6BA-4091-B9D0-CE59D726BA2A}" type="sibTrans" cxnId="{CD3A45EA-65BC-4CCD-8A70-1F15F6F89240}">
      <dgm:prSet/>
      <dgm:spPr/>
      <dgm:t>
        <a:bodyPr/>
        <a:lstStyle/>
        <a:p>
          <a:endParaRPr lang="it-IT"/>
        </a:p>
      </dgm:t>
    </dgm:pt>
    <dgm:pt modelId="{DA751BFB-72D6-4293-83A3-C573A754AD17}">
      <dgm:prSet phldrT="[Testo]" phldr="1"/>
      <dgm:spPr/>
      <dgm:t>
        <a:bodyPr/>
        <a:lstStyle/>
        <a:p>
          <a:endParaRPr lang="it-IT"/>
        </a:p>
      </dgm:t>
    </dgm:pt>
    <dgm:pt modelId="{574739ED-1529-4CB9-B3F5-4C37460078FC}" type="parTrans" cxnId="{C02F621C-BCFD-4E45-BFCA-2D0C00722E31}">
      <dgm:prSet/>
      <dgm:spPr/>
      <dgm:t>
        <a:bodyPr/>
        <a:lstStyle/>
        <a:p>
          <a:endParaRPr lang="it-IT"/>
        </a:p>
      </dgm:t>
    </dgm:pt>
    <dgm:pt modelId="{0D5CA91D-558E-4554-86CD-5B52FC2D2EC0}" type="sibTrans" cxnId="{C02F621C-BCFD-4E45-BFCA-2D0C00722E31}">
      <dgm:prSet/>
      <dgm:spPr/>
      <dgm:t>
        <a:bodyPr/>
        <a:lstStyle/>
        <a:p>
          <a:endParaRPr lang="it-IT"/>
        </a:p>
      </dgm:t>
    </dgm:pt>
    <dgm:pt modelId="{D61BE8F4-51CE-4A23-9D1B-2EA9D953ED41}">
      <dgm:prSet phldrT="[Testo]" phldr="1"/>
      <dgm:spPr/>
      <dgm:t>
        <a:bodyPr/>
        <a:lstStyle/>
        <a:p>
          <a:endParaRPr lang="it-IT"/>
        </a:p>
      </dgm:t>
    </dgm:pt>
    <dgm:pt modelId="{AF37883D-BF47-4071-B99B-B9E5748A3E0D}" type="parTrans" cxnId="{F10DC0AB-1420-4FF4-A7F3-5DCE55D4BAB3}">
      <dgm:prSet/>
      <dgm:spPr/>
      <dgm:t>
        <a:bodyPr/>
        <a:lstStyle/>
        <a:p>
          <a:endParaRPr lang="it-IT"/>
        </a:p>
      </dgm:t>
    </dgm:pt>
    <dgm:pt modelId="{0E653403-1A5A-4369-B256-E8E74C57A1B8}" type="sibTrans" cxnId="{F10DC0AB-1420-4FF4-A7F3-5DCE55D4BAB3}">
      <dgm:prSet/>
      <dgm:spPr/>
      <dgm:t>
        <a:bodyPr/>
        <a:lstStyle/>
        <a:p>
          <a:endParaRPr lang="it-IT"/>
        </a:p>
      </dgm:t>
    </dgm:pt>
    <dgm:pt modelId="{BFBCA465-BD5D-41F5-9D5C-09FF8A294156}" type="pres">
      <dgm:prSet presAssocID="{A79DE768-A813-4F86-9110-F02E69FE50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2000E9-A334-41B5-8E4C-E32274BD630F}" type="pres">
      <dgm:prSet presAssocID="{3DD77DEB-0660-449F-8BAF-B0A4FC9509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B4BA93-28CE-4D30-B211-E3B611352C54}" type="pres">
      <dgm:prSet presAssocID="{3DD77DEB-0660-449F-8BAF-B0A4FC9509A5}" presName="spNode" presStyleCnt="0"/>
      <dgm:spPr/>
    </dgm:pt>
    <dgm:pt modelId="{05FD41B4-B180-48F5-9D07-83A1C919E3C6}" type="pres">
      <dgm:prSet presAssocID="{001E4C0F-EEBD-4444-9672-2277812C4876}" presName="sibTrans" presStyleLbl="sibTrans1D1" presStyleIdx="0" presStyleCnt="5"/>
      <dgm:spPr/>
      <dgm:t>
        <a:bodyPr/>
        <a:lstStyle/>
        <a:p>
          <a:endParaRPr lang="it-IT"/>
        </a:p>
      </dgm:t>
    </dgm:pt>
    <dgm:pt modelId="{51E0DEC6-6494-4F17-B637-8398E656B67A}" type="pres">
      <dgm:prSet presAssocID="{A14F9259-DB17-43CD-9A08-19005374C2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E86A9-C5DC-4FE2-B886-D6E8F34C6E93}" type="pres">
      <dgm:prSet presAssocID="{A14F9259-DB17-43CD-9A08-19005374C260}" presName="spNode" presStyleCnt="0"/>
      <dgm:spPr/>
    </dgm:pt>
    <dgm:pt modelId="{2DAABC17-CCD2-4C2A-8BB3-223078168555}" type="pres">
      <dgm:prSet presAssocID="{A3500F14-ADA1-4FFB-A42A-B7DEED8512E2}" presName="sibTrans" presStyleLbl="sibTrans1D1" presStyleIdx="1" presStyleCnt="5"/>
      <dgm:spPr/>
      <dgm:t>
        <a:bodyPr/>
        <a:lstStyle/>
        <a:p>
          <a:endParaRPr lang="it-IT"/>
        </a:p>
      </dgm:t>
    </dgm:pt>
    <dgm:pt modelId="{8D3D7F29-C8CE-4B1D-B7AC-96FB9F4B1F1B}" type="pres">
      <dgm:prSet presAssocID="{05BF39F9-0F50-402A-8E97-760184AEF4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ED50C6-621E-43DE-A0DA-E6CF763430D4}" type="pres">
      <dgm:prSet presAssocID="{05BF39F9-0F50-402A-8E97-760184AEF436}" presName="spNode" presStyleCnt="0"/>
      <dgm:spPr/>
    </dgm:pt>
    <dgm:pt modelId="{858465CB-F57D-48EB-B8EF-9EE136F7EB98}" type="pres">
      <dgm:prSet presAssocID="{E55D9F8C-D6BA-4091-B9D0-CE59D726BA2A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144F8DE-A60E-4D3D-88C3-5EE8FF796398}" type="pres">
      <dgm:prSet presAssocID="{DA751BFB-72D6-4293-83A3-C573A754AD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F746F2-5A47-464F-BC97-6AD36FDE7137}" type="pres">
      <dgm:prSet presAssocID="{DA751BFB-72D6-4293-83A3-C573A754AD17}" presName="spNode" presStyleCnt="0"/>
      <dgm:spPr/>
    </dgm:pt>
    <dgm:pt modelId="{76EE3CC8-DF32-482A-9BBC-A04080F84439}" type="pres">
      <dgm:prSet presAssocID="{0D5CA91D-558E-4554-86CD-5B52FC2D2EC0}" presName="sibTrans" presStyleLbl="sibTrans1D1" presStyleIdx="3" presStyleCnt="5"/>
      <dgm:spPr/>
      <dgm:t>
        <a:bodyPr/>
        <a:lstStyle/>
        <a:p>
          <a:endParaRPr lang="it-IT"/>
        </a:p>
      </dgm:t>
    </dgm:pt>
    <dgm:pt modelId="{62B3B9EC-CB73-4A28-9CAF-7D74870202AF}" type="pres">
      <dgm:prSet presAssocID="{D61BE8F4-51CE-4A23-9D1B-2EA9D953ED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48AB10-D0DE-48C8-90D6-49781FA0953C}" type="pres">
      <dgm:prSet presAssocID="{D61BE8F4-51CE-4A23-9D1B-2EA9D953ED41}" presName="spNode" presStyleCnt="0"/>
      <dgm:spPr/>
    </dgm:pt>
    <dgm:pt modelId="{483DD41D-951A-4EC4-AC58-F95CA8771A00}" type="pres">
      <dgm:prSet presAssocID="{0E653403-1A5A-4369-B256-E8E74C57A1B8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AEFDCDBC-ACD5-4450-B059-EF56520EE173}" srcId="{A79DE768-A813-4F86-9110-F02E69FE50FE}" destId="{A14F9259-DB17-43CD-9A08-19005374C260}" srcOrd="1" destOrd="0" parTransId="{0F3DFD95-3C8D-46DC-A559-6D8ED3918D94}" sibTransId="{A3500F14-ADA1-4FFB-A42A-B7DEED8512E2}"/>
    <dgm:cxn modelId="{EF0B0199-54D8-4512-8E12-24E9B638E0F2}" type="presOf" srcId="{A14F9259-DB17-43CD-9A08-19005374C260}" destId="{51E0DEC6-6494-4F17-B637-8398E656B67A}" srcOrd="0" destOrd="0" presId="urn:microsoft.com/office/officeart/2005/8/layout/cycle6"/>
    <dgm:cxn modelId="{B1448ADB-5A4C-42CB-9529-F07D31E63ED9}" type="presOf" srcId="{A3500F14-ADA1-4FFB-A42A-B7DEED8512E2}" destId="{2DAABC17-CCD2-4C2A-8BB3-223078168555}" srcOrd="0" destOrd="0" presId="urn:microsoft.com/office/officeart/2005/8/layout/cycle6"/>
    <dgm:cxn modelId="{61DBA87B-5531-4C86-813F-B94511163381}" type="presOf" srcId="{001E4C0F-EEBD-4444-9672-2277812C4876}" destId="{05FD41B4-B180-48F5-9D07-83A1C919E3C6}" srcOrd="0" destOrd="0" presId="urn:microsoft.com/office/officeart/2005/8/layout/cycle6"/>
    <dgm:cxn modelId="{5556B092-1242-4617-9CF6-236DB93D1994}" type="presOf" srcId="{A79DE768-A813-4F86-9110-F02E69FE50FE}" destId="{BFBCA465-BD5D-41F5-9D5C-09FF8A294156}" srcOrd="0" destOrd="0" presId="urn:microsoft.com/office/officeart/2005/8/layout/cycle6"/>
    <dgm:cxn modelId="{94B1E80C-928C-49BB-86E2-BCC04A777591}" type="presOf" srcId="{0E653403-1A5A-4369-B256-E8E74C57A1B8}" destId="{483DD41D-951A-4EC4-AC58-F95CA8771A00}" srcOrd="0" destOrd="0" presId="urn:microsoft.com/office/officeart/2005/8/layout/cycle6"/>
    <dgm:cxn modelId="{F10DC0AB-1420-4FF4-A7F3-5DCE55D4BAB3}" srcId="{A79DE768-A813-4F86-9110-F02E69FE50FE}" destId="{D61BE8F4-51CE-4A23-9D1B-2EA9D953ED41}" srcOrd="4" destOrd="0" parTransId="{AF37883D-BF47-4071-B99B-B9E5748A3E0D}" sibTransId="{0E653403-1A5A-4369-B256-E8E74C57A1B8}"/>
    <dgm:cxn modelId="{CD3A45EA-65BC-4CCD-8A70-1F15F6F89240}" srcId="{A79DE768-A813-4F86-9110-F02E69FE50FE}" destId="{05BF39F9-0F50-402A-8E97-760184AEF436}" srcOrd="2" destOrd="0" parTransId="{0AC754E3-9BD0-4552-98F9-CCACF83D5350}" sibTransId="{E55D9F8C-D6BA-4091-B9D0-CE59D726BA2A}"/>
    <dgm:cxn modelId="{C0CFF30C-E7F6-43C2-A0B2-FFACEB4418B2}" type="presOf" srcId="{E55D9F8C-D6BA-4091-B9D0-CE59D726BA2A}" destId="{858465CB-F57D-48EB-B8EF-9EE136F7EB98}" srcOrd="0" destOrd="0" presId="urn:microsoft.com/office/officeart/2005/8/layout/cycle6"/>
    <dgm:cxn modelId="{1FFC376A-4EC0-4162-BF8D-DA12B9945913}" type="presOf" srcId="{D61BE8F4-51CE-4A23-9D1B-2EA9D953ED41}" destId="{62B3B9EC-CB73-4A28-9CAF-7D74870202AF}" srcOrd="0" destOrd="0" presId="urn:microsoft.com/office/officeart/2005/8/layout/cycle6"/>
    <dgm:cxn modelId="{C02F621C-BCFD-4E45-BFCA-2D0C00722E31}" srcId="{A79DE768-A813-4F86-9110-F02E69FE50FE}" destId="{DA751BFB-72D6-4293-83A3-C573A754AD17}" srcOrd="3" destOrd="0" parTransId="{574739ED-1529-4CB9-B3F5-4C37460078FC}" sibTransId="{0D5CA91D-558E-4554-86CD-5B52FC2D2EC0}"/>
    <dgm:cxn modelId="{117569A9-8ECA-486A-B81D-0CCDD262D9F1}" type="presOf" srcId="{DA751BFB-72D6-4293-83A3-C573A754AD17}" destId="{2144F8DE-A60E-4D3D-88C3-5EE8FF796398}" srcOrd="0" destOrd="0" presId="urn:microsoft.com/office/officeart/2005/8/layout/cycle6"/>
    <dgm:cxn modelId="{CE8282DA-ACCD-40F4-AE51-FECBA402254C}" type="presOf" srcId="{05BF39F9-0F50-402A-8E97-760184AEF436}" destId="{8D3D7F29-C8CE-4B1D-B7AC-96FB9F4B1F1B}" srcOrd="0" destOrd="0" presId="urn:microsoft.com/office/officeart/2005/8/layout/cycle6"/>
    <dgm:cxn modelId="{BFCB1970-77E9-422C-9683-3849C4F6F829}" type="presOf" srcId="{0D5CA91D-558E-4554-86CD-5B52FC2D2EC0}" destId="{76EE3CC8-DF32-482A-9BBC-A04080F84439}" srcOrd="0" destOrd="0" presId="urn:microsoft.com/office/officeart/2005/8/layout/cycle6"/>
    <dgm:cxn modelId="{5FC27178-591E-450F-974A-16943733BE8C}" srcId="{A79DE768-A813-4F86-9110-F02E69FE50FE}" destId="{3DD77DEB-0660-449F-8BAF-B0A4FC9509A5}" srcOrd="0" destOrd="0" parTransId="{990675D0-9802-4402-A64B-C1CB48AD31FF}" sibTransId="{001E4C0F-EEBD-4444-9672-2277812C4876}"/>
    <dgm:cxn modelId="{16F9488B-CBF0-4C5F-AB59-1F8B13924693}" type="presOf" srcId="{3DD77DEB-0660-449F-8BAF-B0A4FC9509A5}" destId="{7B2000E9-A334-41B5-8E4C-E32274BD630F}" srcOrd="0" destOrd="0" presId="urn:microsoft.com/office/officeart/2005/8/layout/cycle6"/>
    <dgm:cxn modelId="{82779523-49CF-4512-98A6-51B35969D5C8}" type="presParOf" srcId="{BFBCA465-BD5D-41F5-9D5C-09FF8A294156}" destId="{7B2000E9-A334-41B5-8E4C-E32274BD630F}" srcOrd="0" destOrd="0" presId="urn:microsoft.com/office/officeart/2005/8/layout/cycle6"/>
    <dgm:cxn modelId="{9795A7AF-31E2-4A1B-AC45-DFE12F17F9FE}" type="presParOf" srcId="{BFBCA465-BD5D-41F5-9D5C-09FF8A294156}" destId="{08B4BA93-28CE-4D30-B211-E3B611352C54}" srcOrd="1" destOrd="0" presId="urn:microsoft.com/office/officeart/2005/8/layout/cycle6"/>
    <dgm:cxn modelId="{BADAA156-21C9-45A0-A8FD-94E1118F4A69}" type="presParOf" srcId="{BFBCA465-BD5D-41F5-9D5C-09FF8A294156}" destId="{05FD41B4-B180-48F5-9D07-83A1C919E3C6}" srcOrd="2" destOrd="0" presId="urn:microsoft.com/office/officeart/2005/8/layout/cycle6"/>
    <dgm:cxn modelId="{57F8A41B-6F83-46AE-83AD-5F45FA6E0214}" type="presParOf" srcId="{BFBCA465-BD5D-41F5-9D5C-09FF8A294156}" destId="{51E0DEC6-6494-4F17-B637-8398E656B67A}" srcOrd="3" destOrd="0" presId="urn:microsoft.com/office/officeart/2005/8/layout/cycle6"/>
    <dgm:cxn modelId="{C0CDAE18-1652-4062-B637-256DE4BD1821}" type="presParOf" srcId="{BFBCA465-BD5D-41F5-9D5C-09FF8A294156}" destId="{940E86A9-C5DC-4FE2-B886-D6E8F34C6E93}" srcOrd="4" destOrd="0" presId="urn:microsoft.com/office/officeart/2005/8/layout/cycle6"/>
    <dgm:cxn modelId="{4871417B-177A-4FC0-B3CF-350A8996D291}" type="presParOf" srcId="{BFBCA465-BD5D-41F5-9D5C-09FF8A294156}" destId="{2DAABC17-CCD2-4C2A-8BB3-223078168555}" srcOrd="5" destOrd="0" presId="urn:microsoft.com/office/officeart/2005/8/layout/cycle6"/>
    <dgm:cxn modelId="{C6CFBCD5-1FA8-48BB-898A-741A34F1A8A4}" type="presParOf" srcId="{BFBCA465-BD5D-41F5-9D5C-09FF8A294156}" destId="{8D3D7F29-C8CE-4B1D-B7AC-96FB9F4B1F1B}" srcOrd="6" destOrd="0" presId="urn:microsoft.com/office/officeart/2005/8/layout/cycle6"/>
    <dgm:cxn modelId="{4AB0FF49-9DA7-4B62-9968-57B6EE909C79}" type="presParOf" srcId="{BFBCA465-BD5D-41F5-9D5C-09FF8A294156}" destId="{38ED50C6-621E-43DE-A0DA-E6CF763430D4}" srcOrd="7" destOrd="0" presId="urn:microsoft.com/office/officeart/2005/8/layout/cycle6"/>
    <dgm:cxn modelId="{925D2D76-56B0-4F50-B184-15CF70FAC186}" type="presParOf" srcId="{BFBCA465-BD5D-41F5-9D5C-09FF8A294156}" destId="{858465CB-F57D-48EB-B8EF-9EE136F7EB98}" srcOrd="8" destOrd="0" presId="urn:microsoft.com/office/officeart/2005/8/layout/cycle6"/>
    <dgm:cxn modelId="{E8254E80-1534-4EF8-A3CA-03B0E5104BC1}" type="presParOf" srcId="{BFBCA465-BD5D-41F5-9D5C-09FF8A294156}" destId="{2144F8DE-A60E-4D3D-88C3-5EE8FF796398}" srcOrd="9" destOrd="0" presId="urn:microsoft.com/office/officeart/2005/8/layout/cycle6"/>
    <dgm:cxn modelId="{AE98C9BA-0CAD-4A0F-A19F-883163B5F78F}" type="presParOf" srcId="{BFBCA465-BD5D-41F5-9D5C-09FF8A294156}" destId="{C5F746F2-5A47-464F-BC97-6AD36FDE7137}" srcOrd="10" destOrd="0" presId="urn:microsoft.com/office/officeart/2005/8/layout/cycle6"/>
    <dgm:cxn modelId="{62B58355-D3E1-49BF-A40D-73C069AFEA2A}" type="presParOf" srcId="{BFBCA465-BD5D-41F5-9D5C-09FF8A294156}" destId="{76EE3CC8-DF32-482A-9BBC-A04080F84439}" srcOrd="11" destOrd="0" presId="urn:microsoft.com/office/officeart/2005/8/layout/cycle6"/>
    <dgm:cxn modelId="{6AEB0EE1-B5EB-42C5-A36D-D2604B0A0D86}" type="presParOf" srcId="{BFBCA465-BD5D-41F5-9D5C-09FF8A294156}" destId="{62B3B9EC-CB73-4A28-9CAF-7D74870202AF}" srcOrd="12" destOrd="0" presId="urn:microsoft.com/office/officeart/2005/8/layout/cycle6"/>
    <dgm:cxn modelId="{6F4A43C4-4ECA-44DA-ACEE-9FCA2C1DC564}" type="presParOf" srcId="{BFBCA465-BD5D-41F5-9D5C-09FF8A294156}" destId="{1A48AB10-D0DE-48C8-90D6-49781FA0953C}" srcOrd="13" destOrd="0" presId="urn:microsoft.com/office/officeart/2005/8/layout/cycle6"/>
    <dgm:cxn modelId="{DD1F777E-6F19-4E3B-81A3-4FDFD492AC59}" type="presParOf" srcId="{BFBCA465-BD5D-41F5-9D5C-09FF8A294156}" destId="{483DD41D-951A-4EC4-AC58-F95CA8771A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9DE768-A813-4F86-9110-F02E69FE50F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3DD77DEB-0660-449F-8BAF-B0A4FC9509A5}">
      <dgm:prSet phldrT="[Testo]" phldr="1"/>
      <dgm:spPr/>
      <dgm:t>
        <a:bodyPr/>
        <a:lstStyle/>
        <a:p>
          <a:endParaRPr lang="it-IT" dirty="0"/>
        </a:p>
      </dgm:t>
    </dgm:pt>
    <dgm:pt modelId="{990675D0-9802-4402-A64B-C1CB48AD31FF}" type="parTrans" cxnId="{5FC27178-591E-450F-974A-16943733BE8C}">
      <dgm:prSet/>
      <dgm:spPr/>
      <dgm:t>
        <a:bodyPr/>
        <a:lstStyle/>
        <a:p>
          <a:endParaRPr lang="it-IT"/>
        </a:p>
      </dgm:t>
    </dgm:pt>
    <dgm:pt modelId="{001E4C0F-EEBD-4444-9672-2277812C4876}" type="sibTrans" cxnId="{5FC27178-591E-450F-974A-16943733BE8C}">
      <dgm:prSet/>
      <dgm:spPr/>
      <dgm:t>
        <a:bodyPr/>
        <a:lstStyle/>
        <a:p>
          <a:endParaRPr lang="it-IT"/>
        </a:p>
      </dgm:t>
    </dgm:pt>
    <dgm:pt modelId="{A14F9259-DB17-43CD-9A08-19005374C260}">
      <dgm:prSet phldrT="[Testo]" phldr="1"/>
      <dgm:spPr/>
      <dgm:t>
        <a:bodyPr/>
        <a:lstStyle/>
        <a:p>
          <a:endParaRPr lang="it-IT" dirty="0"/>
        </a:p>
      </dgm:t>
    </dgm:pt>
    <dgm:pt modelId="{0F3DFD95-3C8D-46DC-A559-6D8ED3918D94}" type="parTrans" cxnId="{AEFDCDBC-ACD5-4450-B059-EF56520EE173}">
      <dgm:prSet/>
      <dgm:spPr/>
      <dgm:t>
        <a:bodyPr/>
        <a:lstStyle/>
        <a:p>
          <a:endParaRPr lang="it-IT"/>
        </a:p>
      </dgm:t>
    </dgm:pt>
    <dgm:pt modelId="{A3500F14-ADA1-4FFB-A42A-B7DEED8512E2}" type="sibTrans" cxnId="{AEFDCDBC-ACD5-4450-B059-EF56520EE173}">
      <dgm:prSet/>
      <dgm:spPr/>
      <dgm:t>
        <a:bodyPr/>
        <a:lstStyle/>
        <a:p>
          <a:endParaRPr lang="it-IT"/>
        </a:p>
      </dgm:t>
    </dgm:pt>
    <dgm:pt modelId="{05BF39F9-0F50-402A-8E97-760184AEF436}">
      <dgm:prSet phldrT="[Testo]" phldr="1"/>
      <dgm:spPr/>
      <dgm:t>
        <a:bodyPr/>
        <a:lstStyle/>
        <a:p>
          <a:endParaRPr lang="it-IT"/>
        </a:p>
      </dgm:t>
    </dgm:pt>
    <dgm:pt modelId="{0AC754E3-9BD0-4552-98F9-CCACF83D5350}" type="parTrans" cxnId="{CD3A45EA-65BC-4CCD-8A70-1F15F6F89240}">
      <dgm:prSet/>
      <dgm:spPr/>
      <dgm:t>
        <a:bodyPr/>
        <a:lstStyle/>
        <a:p>
          <a:endParaRPr lang="it-IT"/>
        </a:p>
      </dgm:t>
    </dgm:pt>
    <dgm:pt modelId="{E55D9F8C-D6BA-4091-B9D0-CE59D726BA2A}" type="sibTrans" cxnId="{CD3A45EA-65BC-4CCD-8A70-1F15F6F89240}">
      <dgm:prSet/>
      <dgm:spPr/>
      <dgm:t>
        <a:bodyPr/>
        <a:lstStyle/>
        <a:p>
          <a:endParaRPr lang="it-IT"/>
        </a:p>
      </dgm:t>
    </dgm:pt>
    <dgm:pt modelId="{DA751BFB-72D6-4293-83A3-C573A754AD17}">
      <dgm:prSet phldrT="[Testo]" phldr="1"/>
      <dgm:spPr/>
      <dgm:t>
        <a:bodyPr/>
        <a:lstStyle/>
        <a:p>
          <a:endParaRPr lang="it-IT"/>
        </a:p>
      </dgm:t>
    </dgm:pt>
    <dgm:pt modelId="{574739ED-1529-4CB9-B3F5-4C37460078FC}" type="parTrans" cxnId="{C02F621C-BCFD-4E45-BFCA-2D0C00722E31}">
      <dgm:prSet/>
      <dgm:spPr/>
      <dgm:t>
        <a:bodyPr/>
        <a:lstStyle/>
        <a:p>
          <a:endParaRPr lang="it-IT"/>
        </a:p>
      </dgm:t>
    </dgm:pt>
    <dgm:pt modelId="{0D5CA91D-558E-4554-86CD-5B52FC2D2EC0}" type="sibTrans" cxnId="{C02F621C-BCFD-4E45-BFCA-2D0C00722E31}">
      <dgm:prSet/>
      <dgm:spPr/>
      <dgm:t>
        <a:bodyPr/>
        <a:lstStyle/>
        <a:p>
          <a:endParaRPr lang="it-IT"/>
        </a:p>
      </dgm:t>
    </dgm:pt>
    <dgm:pt modelId="{D61BE8F4-51CE-4A23-9D1B-2EA9D953ED41}">
      <dgm:prSet phldrT="[Testo]" phldr="1"/>
      <dgm:spPr/>
      <dgm:t>
        <a:bodyPr/>
        <a:lstStyle/>
        <a:p>
          <a:endParaRPr lang="it-IT"/>
        </a:p>
      </dgm:t>
    </dgm:pt>
    <dgm:pt modelId="{AF37883D-BF47-4071-B99B-B9E5748A3E0D}" type="parTrans" cxnId="{F10DC0AB-1420-4FF4-A7F3-5DCE55D4BAB3}">
      <dgm:prSet/>
      <dgm:spPr/>
      <dgm:t>
        <a:bodyPr/>
        <a:lstStyle/>
        <a:p>
          <a:endParaRPr lang="it-IT"/>
        </a:p>
      </dgm:t>
    </dgm:pt>
    <dgm:pt modelId="{0E653403-1A5A-4369-B256-E8E74C57A1B8}" type="sibTrans" cxnId="{F10DC0AB-1420-4FF4-A7F3-5DCE55D4BAB3}">
      <dgm:prSet/>
      <dgm:spPr/>
      <dgm:t>
        <a:bodyPr/>
        <a:lstStyle/>
        <a:p>
          <a:endParaRPr lang="it-IT"/>
        </a:p>
      </dgm:t>
    </dgm:pt>
    <dgm:pt modelId="{BFBCA465-BD5D-41F5-9D5C-09FF8A294156}" type="pres">
      <dgm:prSet presAssocID="{A79DE768-A813-4F86-9110-F02E69FE50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2000E9-A334-41B5-8E4C-E32274BD630F}" type="pres">
      <dgm:prSet presAssocID="{3DD77DEB-0660-449F-8BAF-B0A4FC9509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B4BA93-28CE-4D30-B211-E3B611352C54}" type="pres">
      <dgm:prSet presAssocID="{3DD77DEB-0660-449F-8BAF-B0A4FC9509A5}" presName="spNode" presStyleCnt="0"/>
      <dgm:spPr/>
    </dgm:pt>
    <dgm:pt modelId="{05FD41B4-B180-48F5-9D07-83A1C919E3C6}" type="pres">
      <dgm:prSet presAssocID="{001E4C0F-EEBD-4444-9672-2277812C4876}" presName="sibTrans" presStyleLbl="sibTrans1D1" presStyleIdx="0" presStyleCnt="5"/>
      <dgm:spPr/>
      <dgm:t>
        <a:bodyPr/>
        <a:lstStyle/>
        <a:p>
          <a:endParaRPr lang="it-IT"/>
        </a:p>
      </dgm:t>
    </dgm:pt>
    <dgm:pt modelId="{51E0DEC6-6494-4F17-B637-8398E656B67A}" type="pres">
      <dgm:prSet presAssocID="{A14F9259-DB17-43CD-9A08-19005374C2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E86A9-C5DC-4FE2-B886-D6E8F34C6E93}" type="pres">
      <dgm:prSet presAssocID="{A14F9259-DB17-43CD-9A08-19005374C260}" presName="spNode" presStyleCnt="0"/>
      <dgm:spPr/>
    </dgm:pt>
    <dgm:pt modelId="{2DAABC17-CCD2-4C2A-8BB3-223078168555}" type="pres">
      <dgm:prSet presAssocID="{A3500F14-ADA1-4FFB-A42A-B7DEED8512E2}" presName="sibTrans" presStyleLbl="sibTrans1D1" presStyleIdx="1" presStyleCnt="5"/>
      <dgm:spPr/>
      <dgm:t>
        <a:bodyPr/>
        <a:lstStyle/>
        <a:p>
          <a:endParaRPr lang="it-IT"/>
        </a:p>
      </dgm:t>
    </dgm:pt>
    <dgm:pt modelId="{8D3D7F29-C8CE-4B1D-B7AC-96FB9F4B1F1B}" type="pres">
      <dgm:prSet presAssocID="{05BF39F9-0F50-402A-8E97-760184AEF4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ED50C6-621E-43DE-A0DA-E6CF763430D4}" type="pres">
      <dgm:prSet presAssocID="{05BF39F9-0F50-402A-8E97-760184AEF436}" presName="spNode" presStyleCnt="0"/>
      <dgm:spPr/>
    </dgm:pt>
    <dgm:pt modelId="{858465CB-F57D-48EB-B8EF-9EE136F7EB98}" type="pres">
      <dgm:prSet presAssocID="{E55D9F8C-D6BA-4091-B9D0-CE59D726BA2A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144F8DE-A60E-4D3D-88C3-5EE8FF796398}" type="pres">
      <dgm:prSet presAssocID="{DA751BFB-72D6-4293-83A3-C573A754AD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F746F2-5A47-464F-BC97-6AD36FDE7137}" type="pres">
      <dgm:prSet presAssocID="{DA751BFB-72D6-4293-83A3-C573A754AD17}" presName="spNode" presStyleCnt="0"/>
      <dgm:spPr/>
    </dgm:pt>
    <dgm:pt modelId="{76EE3CC8-DF32-482A-9BBC-A04080F84439}" type="pres">
      <dgm:prSet presAssocID="{0D5CA91D-558E-4554-86CD-5B52FC2D2EC0}" presName="sibTrans" presStyleLbl="sibTrans1D1" presStyleIdx="3" presStyleCnt="5"/>
      <dgm:spPr/>
      <dgm:t>
        <a:bodyPr/>
        <a:lstStyle/>
        <a:p>
          <a:endParaRPr lang="it-IT"/>
        </a:p>
      </dgm:t>
    </dgm:pt>
    <dgm:pt modelId="{62B3B9EC-CB73-4A28-9CAF-7D74870202AF}" type="pres">
      <dgm:prSet presAssocID="{D61BE8F4-51CE-4A23-9D1B-2EA9D953ED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48AB10-D0DE-48C8-90D6-49781FA0953C}" type="pres">
      <dgm:prSet presAssocID="{D61BE8F4-51CE-4A23-9D1B-2EA9D953ED41}" presName="spNode" presStyleCnt="0"/>
      <dgm:spPr/>
    </dgm:pt>
    <dgm:pt modelId="{483DD41D-951A-4EC4-AC58-F95CA8771A00}" type="pres">
      <dgm:prSet presAssocID="{0E653403-1A5A-4369-B256-E8E74C57A1B8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A0FDAAD2-BF9A-43C0-91BF-254BFFBA5F48}" type="presOf" srcId="{A79DE768-A813-4F86-9110-F02E69FE50FE}" destId="{BFBCA465-BD5D-41F5-9D5C-09FF8A294156}" srcOrd="0" destOrd="0" presId="urn:microsoft.com/office/officeart/2005/8/layout/cycle6"/>
    <dgm:cxn modelId="{7EAB196C-6151-4A45-AA34-245E04C52C7F}" type="presOf" srcId="{3DD77DEB-0660-449F-8BAF-B0A4FC9509A5}" destId="{7B2000E9-A334-41B5-8E4C-E32274BD630F}" srcOrd="0" destOrd="0" presId="urn:microsoft.com/office/officeart/2005/8/layout/cycle6"/>
    <dgm:cxn modelId="{3B553696-074D-4E9F-8F28-532459C95439}" type="presOf" srcId="{A3500F14-ADA1-4FFB-A42A-B7DEED8512E2}" destId="{2DAABC17-CCD2-4C2A-8BB3-223078168555}" srcOrd="0" destOrd="0" presId="urn:microsoft.com/office/officeart/2005/8/layout/cycle6"/>
    <dgm:cxn modelId="{AEFDCDBC-ACD5-4450-B059-EF56520EE173}" srcId="{A79DE768-A813-4F86-9110-F02E69FE50FE}" destId="{A14F9259-DB17-43CD-9A08-19005374C260}" srcOrd="1" destOrd="0" parTransId="{0F3DFD95-3C8D-46DC-A559-6D8ED3918D94}" sibTransId="{A3500F14-ADA1-4FFB-A42A-B7DEED8512E2}"/>
    <dgm:cxn modelId="{33CCFDD4-FA86-4801-B259-9B174B9DD3D8}" type="presOf" srcId="{D61BE8F4-51CE-4A23-9D1B-2EA9D953ED41}" destId="{62B3B9EC-CB73-4A28-9CAF-7D74870202AF}" srcOrd="0" destOrd="0" presId="urn:microsoft.com/office/officeart/2005/8/layout/cycle6"/>
    <dgm:cxn modelId="{8F38C3CE-FDC7-4515-965E-4CD38073C077}" type="presOf" srcId="{001E4C0F-EEBD-4444-9672-2277812C4876}" destId="{05FD41B4-B180-48F5-9D07-83A1C919E3C6}" srcOrd="0" destOrd="0" presId="urn:microsoft.com/office/officeart/2005/8/layout/cycle6"/>
    <dgm:cxn modelId="{36CECEED-6C73-4BDE-8D06-F960674FFC62}" type="presOf" srcId="{0E653403-1A5A-4369-B256-E8E74C57A1B8}" destId="{483DD41D-951A-4EC4-AC58-F95CA8771A00}" srcOrd="0" destOrd="0" presId="urn:microsoft.com/office/officeart/2005/8/layout/cycle6"/>
    <dgm:cxn modelId="{F10DC0AB-1420-4FF4-A7F3-5DCE55D4BAB3}" srcId="{A79DE768-A813-4F86-9110-F02E69FE50FE}" destId="{D61BE8F4-51CE-4A23-9D1B-2EA9D953ED41}" srcOrd="4" destOrd="0" parTransId="{AF37883D-BF47-4071-B99B-B9E5748A3E0D}" sibTransId="{0E653403-1A5A-4369-B256-E8E74C57A1B8}"/>
    <dgm:cxn modelId="{CD3A45EA-65BC-4CCD-8A70-1F15F6F89240}" srcId="{A79DE768-A813-4F86-9110-F02E69FE50FE}" destId="{05BF39F9-0F50-402A-8E97-760184AEF436}" srcOrd="2" destOrd="0" parTransId="{0AC754E3-9BD0-4552-98F9-CCACF83D5350}" sibTransId="{E55D9F8C-D6BA-4091-B9D0-CE59D726BA2A}"/>
    <dgm:cxn modelId="{8170168A-7DDB-4C59-9E35-B2C0F9BFEF82}" type="presOf" srcId="{A14F9259-DB17-43CD-9A08-19005374C260}" destId="{51E0DEC6-6494-4F17-B637-8398E656B67A}" srcOrd="0" destOrd="0" presId="urn:microsoft.com/office/officeart/2005/8/layout/cycle6"/>
    <dgm:cxn modelId="{5DB6DFC1-3381-4753-85E4-D0E77548E2F2}" type="presOf" srcId="{05BF39F9-0F50-402A-8E97-760184AEF436}" destId="{8D3D7F29-C8CE-4B1D-B7AC-96FB9F4B1F1B}" srcOrd="0" destOrd="0" presId="urn:microsoft.com/office/officeart/2005/8/layout/cycle6"/>
    <dgm:cxn modelId="{E3033A7E-2587-4792-8739-1659E0808F79}" type="presOf" srcId="{0D5CA91D-558E-4554-86CD-5B52FC2D2EC0}" destId="{76EE3CC8-DF32-482A-9BBC-A04080F84439}" srcOrd="0" destOrd="0" presId="urn:microsoft.com/office/officeart/2005/8/layout/cycle6"/>
    <dgm:cxn modelId="{48A89948-BD72-4A35-8F7C-2643260E09CB}" type="presOf" srcId="{E55D9F8C-D6BA-4091-B9D0-CE59D726BA2A}" destId="{858465CB-F57D-48EB-B8EF-9EE136F7EB98}" srcOrd="0" destOrd="0" presId="urn:microsoft.com/office/officeart/2005/8/layout/cycle6"/>
    <dgm:cxn modelId="{C02F621C-BCFD-4E45-BFCA-2D0C00722E31}" srcId="{A79DE768-A813-4F86-9110-F02E69FE50FE}" destId="{DA751BFB-72D6-4293-83A3-C573A754AD17}" srcOrd="3" destOrd="0" parTransId="{574739ED-1529-4CB9-B3F5-4C37460078FC}" sibTransId="{0D5CA91D-558E-4554-86CD-5B52FC2D2EC0}"/>
    <dgm:cxn modelId="{5FC27178-591E-450F-974A-16943733BE8C}" srcId="{A79DE768-A813-4F86-9110-F02E69FE50FE}" destId="{3DD77DEB-0660-449F-8BAF-B0A4FC9509A5}" srcOrd="0" destOrd="0" parTransId="{990675D0-9802-4402-A64B-C1CB48AD31FF}" sibTransId="{001E4C0F-EEBD-4444-9672-2277812C4876}"/>
    <dgm:cxn modelId="{DCB0A8EF-3774-4E3C-BD45-3333A15C9A36}" type="presOf" srcId="{DA751BFB-72D6-4293-83A3-C573A754AD17}" destId="{2144F8DE-A60E-4D3D-88C3-5EE8FF796398}" srcOrd="0" destOrd="0" presId="urn:microsoft.com/office/officeart/2005/8/layout/cycle6"/>
    <dgm:cxn modelId="{109B49FE-FD22-4BC6-A321-63D52419ADE2}" type="presParOf" srcId="{BFBCA465-BD5D-41F5-9D5C-09FF8A294156}" destId="{7B2000E9-A334-41B5-8E4C-E32274BD630F}" srcOrd="0" destOrd="0" presId="urn:microsoft.com/office/officeart/2005/8/layout/cycle6"/>
    <dgm:cxn modelId="{4195689C-BB7D-4DC0-B89B-B0EB98874BBB}" type="presParOf" srcId="{BFBCA465-BD5D-41F5-9D5C-09FF8A294156}" destId="{08B4BA93-28CE-4D30-B211-E3B611352C54}" srcOrd="1" destOrd="0" presId="urn:microsoft.com/office/officeart/2005/8/layout/cycle6"/>
    <dgm:cxn modelId="{100A549A-389E-4DBC-893A-A627F4B89031}" type="presParOf" srcId="{BFBCA465-BD5D-41F5-9D5C-09FF8A294156}" destId="{05FD41B4-B180-48F5-9D07-83A1C919E3C6}" srcOrd="2" destOrd="0" presId="urn:microsoft.com/office/officeart/2005/8/layout/cycle6"/>
    <dgm:cxn modelId="{14A515F1-33AD-4596-B0D2-D7D8A3A88CFE}" type="presParOf" srcId="{BFBCA465-BD5D-41F5-9D5C-09FF8A294156}" destId="{51E0DEC6-6494-4F17-B637-8398E656B67A}" srcOrd="3" destOrd="0" presId="urn:microsoft.com/office/officeart/2005/8/layout/cycle6"/>
    <dgm:cxn modelId="{D8558F93-B156-4485-A5BC-89CC91DDBDFF}" type="presParOf" srcId="{BFBCA465-BD5D-41F5-9D5C-09FF8A294156}" destId="{940E86A9-C5DC-4FE2-B886-D6E8F34C6E93}" srcOrd="4" destOrd="0" presId="urn:microsoft.com/office/officeart/2005/8/layout/cycle6"/>
    <dgm:cxn modelId="{EA088C98-362A-4045-BDC5-05B99245D3CA}" type="presParOf" srcId="{BFBCA465-BD5D-41F5-9D5C-09FF8A294156}" destId="{2DAABC17-CCD2-4C2A-8BB3-223078168555}" srcOrd="5" destOrd="0" presId="urn:microsoft.com/office/officeart/2005/8/layout/cycle6"/>
    <dgm:cxn modelId="{FAE0BC74-8B1B-4607-AD7A-02D1F0F356E1}" type="presParOf" srcId="{BFBCA465-BD5D-41F5-9D5C-09FF8A294156}" destId="{8D3D7F29-C8CE-4B1D-B7AC-96FB9F4B1F1B}" srcOrd="6" destOrd="0" presId="urn:microsoft.com/office/officeart/2005/8/layout/cycle6"/>
    <dgm:cxn modelId="{C69080C1-9949-4F44-9E91-68A575EE8B22}" type="presParOf" srcId="{BFBCA465-BD5D-41F5-9D5C-09FF8A294156}" destId="{38ED50C6-621E-43DE-A0DA-E6CF763430D4}" srcOrd="7" destOrd="0" presId="urn:microsoft.com/office/officeart/2005/8/layout/cycle6"/>
    <dgm:cxn modelId="{AAC52A44-A749-4B72-8058-7ADB1528C130}" type="presParOf" srcId="{BFBCA465-BD5D-41F5-9D5C-09FF8A294156}" destId="{858465CB-F57D-48EB-B8EF-9EE136F7EB98}" srcOrd="8" destOrd="0" presId="urn:microsoft.com/office/officeart/2005/8/layout/cycle6"/>
    <dgm:cxn modelId="{7FAFC1FB-5746-4996-A72F-924C286264D4}" type="presParOf" srcId="{BFBCA465-BD5D-41F5-9D5C-09FF8A294156}" destId="{2144F8DE-A60E-4D3D-88C3-5EE8FF796398}" srcOrd="9" destOrd="0" presId="urn:microsoft.com/office/officeart/2005/8/layout/cycle6"/>
    <dgm:cxn modelId="{52893F03-38AA-472A-87B8-CAABB5640912}" type="presParOf" srcId="{BFBCA465-BD5D-41F5-9D5C-09FF8A294156}" destId="{C5F746F2-5A47-464F-BC97-6AD36FDE7137}" srcOrd="10" destOrd="0" presId="urn:microsoft.com/office/officeart/2005/8/layout/cycle6"/>
    <dgm:cxn modelId="{48C7E53B-F89D-4E64-9A80-8016A124152A}" type="presParOf" srcId="{BFBCA465-BD5D-41F5-9D5C-09FF8A294156}" destId="{76EE3CC8-DF32-482A-9BBC-A04080F84439}" srcOrd="11" destOrd="0" presId="urn:microsoft.com/office/officeart/2005/8/layout/cycle6"/>
    <dgm:cxn modelId="{93B6E7A6-A8C1-47D9-81B5-928E053E675E}" type="presParOf" srcId="{BFBCA465-BD5D-41F5-9D5C-09FF8A294156}" destId="{62B3B9EC-CB73-4A28-9CAF-7D74870202AF}" srcOrd="12" destOrd="0" presId="urn:microsoft.com/office/officeart/2005/8/layout/cycle6"/>
    <dgm:cxn modelId="{AA4303BB-05A7-4AE5-8B31-235F3F22B5C7}" type="presParOf" srcId="{BFBCA465-BD5D-41F5-9D5C-09FF8A294156}" destId="{1A48AB10-D0DE-48C8-90D6-49781FA0953C}" srcOrd="13" destOrd="0" presId="urn:microsoft.com/office/officeart/2005/8/layout/cycle6"/>
    <dgm:cxn modelId="{44089D92-3B8F-4A5D-AEFF-FE3CF9C43175}" type="presParOf" srcId="{BFBCA465-BD5D-41F5-9D5C-09FF8A294156}" destId="{483DD41D-951A-4EC4-AC58-F95CA8771A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9DE768-A813-4F86-9110-F02E69FE50F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3DD77DEB-0660-449F-8BAF-B0A4FC9509A5}">
      <dgm:prSet phldrT="[Testo]" phldr="1"/>
      <dgm:spPr/>
      <dgm:t>
        <a:bodyPr/>
        <a:lstStyle/>
        <a:p>
          <a:endParaRPr lang="it-IT" dirty="0"/>
        </a:p>
      </dgm:t>
    </dgm:pt>
    <dgm:pt modelId="{990675D0-9802-4402-A64B-C1CB48AD31FF}" type="parTrans" cxnId="{5FC27178-591E-450F-974A-16943733BE8C}">
      <dgm:prSet/>
      <dgm:spPr/>
      <dgm:t>
        <a:bodyPr/>
        <a:lstStyle/>
        <a:p>
          <a:endParaRPr lang="it-IT"/>
        </a:p>
      </dgm:t>
    </dgm:pt>
    <dgm:pt modelId="{001E4C0F-EEBD-4444-9672-2277812C4876}" type="sibTrans" cxnId="{5FC27178-591E-450F-974A-16943733BE8C}">
      <dgm:prSet/>
      <dgm:spPr/>
      <dgm:t>
        <a:bodyPr/>
        <a:lstStyle/>
        <a:p>
          <a:endParaRPr lang="it-IT"/>
        </a:p>
      </dgm:t>
    </dgm:pt>
    <dgm:pt modelId="{A14F9259-DB17-43CD-9A08-19005374C260}">
      <dgm:prSet phldrT="[Testo]" phldr="1"/>
      <dgm:spPr/>
      <dgm:t>
        <a:bodyPr/>
        <a:lstStyle/>
        <a:p>
          <a:endParaRPr lang="it-IT" dirty="0"/>
        </a:p>
      </dgm:t>
    </dgm:pt>
    <dgm:pt modelId="{0F3DFD95-3C8D-46DC-A559-6D8ED3918D94}" type="parTrans" cxnId="{AEFDCDBC-ACD5-4450-B059-EF56520EE173}">
      <dgm:prSet/>
      <dgm:spPr/>
      <dgm:t>
        <a:bodyPr/>
        <a:lstStyle/>
        <a:p>
          <a:endParaRPr lang="it-IT"/>
        </a:p>
      </dgm:t>
    </dgm:pt>
    <dgm:pt modelId="{A3500F14-ADA1-4FFB-A42A-B7DEED8512E2}" type="sibTrans" cxnId="{AEFDCDBC-ACD5-4450-B059-EF56520EE173}">
      <dgm:prSet/>
      <dgm:spPr/>
      <dgm:t>
        <a:bodyPr/>
        <a:lstStyle/>
        <a:p>
          <a:endParaRPr lang="it-IT"/>
        </a:p>
      </dgm:t>
    </dgm:pt>
    <dgm:pt modelId="{05BF39F9-0F50-402A-8E97-760184AEF436}">
      <dgm:prSet phldrT="[Testo]" phldr="1"/>
      <dgm:spPr/>
      <dgm:t>
        <a:bodyPr/>
        <a:lstStyle/>
        <a:p>
          <a:endParaRPr lang="it-IT"/>
        </a:p>
      </dgm:t>
    </dgm:pt>
    <dgm:pt modelId="{0AC754E3-9BD0-4552-98F9-CCACF83D5350}" type="parTrans" cxnId="{CD3A45EA-65BC-4CCD-8A70-1F15F6F89240}">
      <dgm:prSet/>
      <dgm:spPr/>
      <dgm:t>
        <a:bodyPr/>
        <a:lstStyle/>
        <a:p>
          <a:endParaRPr lang="it-IT"/>
        </a:p>
      </dgm:t>
    </dgm:pt>
    <dgm:pt modelId="{E55D9F8C-D6BA-4091-B9D0-CE59D726BA2A}" type="sibTrans" cxnId="{CD3A45EA-65BC-4CCD-8A70-1F15F6F89240}">
      <dgm:prSet/>
      <dgm:spPr/>
      <dgm:t>
        <a:bodyPr/>
        <a:lstStyle/>
        <a:p>
          <a:endParaRPr lang="it-IT"/>
        </a:p>
      </dgm:t>
    </dgm:pt>
    <dgm:pt modelId="{DA751BFB-72D6-4293-83A3-C573A754AD17}">
      <dgm:prSet phldrT="[Testo]" phldr="1"/>
      <dgm:spPr/>
      <dgm:t>
        <a:bodyPr/>
        <a:lstStyle/>
        <a:p>
          <a:endParaRPr lang="it-IT"/>
        </a:p>
      </dgm:t>
    </dgm:pt>
    <dgm:pt modelId="{574739ED-1529-4CB9-B3F5-4C37460078FC}" type="parTrans" cxnId="{C02F621C-BCFD-4E45-BFCA-2D0C00722E31}">
      <dgm:prSet/>
      <dgm:spPr/>
      <dgm:t>
        <a:bodyPr/>
        <a:lstStyle/>
        <a:p>
          <a:endParaRPr lang="it-IT"/>
        </a:p>
      </dgm:t>
    </dgm:pt>
    <dgm:pt modelId="{0D5CA91D-558E-4554-86CD-5B52FC2D2EC0}" type="sibTrans" cxnId="{C02F621C-BCFD-4E45-BFCA-2D0C00722E31}">
      <dgm:prSet/>
      <dgm:spPr/>
      <dgm:t>
        <a:bodyPr/>
        <a:lstStyle/>
        <a:p>
          <a:endParaRPr lang="it-IT"/>
        </a:p>
      </dgm:t>
    </dgm:pt>
    <dgm:pt modelId="{D61BE8F4-51CE-4A23-9D1B-2EA9D953ED41}">
      <dgm:prSet phldrT="[Testo]" phldr="1"/>
      <dgm:spPr/>
      <dgm:t>
        <a:bodyPr/>
        <a:lstStyle/>
        <a:p>
          <a:endParaRPr lang="it-IT"/>
        </a:p>
      </dgm:t>
    </dgm:pt>
    <dgm:pt modelId="{AF37883D-BF47-4071-B99B-B9E5748A3E0D}" type="parTrans" cxnId="{F10DC0AB-1420-4FF4-A7F3-5DCE55D4BAB3}">
      <dgm:prSet/>
      <dgm:spPr/>
      <dgm:t>
        <a:bodyPr/>
        <a:lstStyle/>
        <a:p>
          <a:endParaRPr lang="it-IT"/>
        </a:p>
      </dgm:t>
    </dgm:pt>
    <dgm:pt modelId="{0E653403-1A5A-4369-B256-E8E74C57A1B8}" type="sibTrans" cxnId="{F10DC0AB-1420-4FF4-A7F3-5DCE55D4BAB3}">
      <dgm:prSet/>
      <dgm:spPr/>
      <dgm:t>
        <a:bodyPr/>
        <a:lstStyle/>
        <a:p>
          <a:endParaRPr lang="it-IT"/>
        </a:p>
      </dgm:t>
    </dgm:pt>
    <dgm:pt modelId="{BFBCA465-BD5D-41F5-9D5C-09FF8A294156}" type="pres">
      <dgm:prSet presAssocID="{A79DE768-A813-4F86-9110-F02E69FE50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2000E9-A334-41B5-8E4C-E32274BD630F}" type="pres">
      <dgm:prSet presAssocID="{3DD77DEB-0660-449F-8BAF-B0A4FC9509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B4BA93-28CE-4D30-B211-E3B611352C54}" type="pres">
      <dgm:prSet presAssocID="{3DD77DEB-0660-449F-8BAF-B0A4FC9509A5}" presName="spNode" presStyleCnt="0"/>
      <dgm:spPr/>
    </dgm:pt>
    <dgm:pt modelId="{05FD41B4-B180-48F5-9D07-83A1C919E3C6}" type="pres">
      <dgm:prSet presAssocID="{001E4C0F-EEBD-4444-9672-2277812C4876}" presName="sibTrans" presStyleLbl="sibTrans1D1" presStyleIdx="0" presStyleCnt="5"/>
      <dgm:spPr/>
      <dgm:t>
        <a:bodyPr/>
        <a:lstStyle/>
        <a:p>
          <a:endParaRPr lang="it-IT"/>
        </a:p>
      </dgm:t>
    </dgm:pt>
    <dgm:pt modelId="{51E0DEC6-6494-4F17-B637-8398E656B67A}" type="pres">
      <dgm:prSet presAssocID="{A14F9259-DB17-43CD-9A08-19005374C2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E86A9-C5DC-4FE2-B886-D6E8F34C6E93}" type="pres">
      <dgm:prSet presAssocID="{A14F9259-DB17-43CD-9A08-19005374C260}" presName="spNode" presStyleCnt="0"/>
      <dgm:spPr/>
    </dgm:pt>
    <dgm:pt modelId="{2DAABC17-CCD2-4C2A-8BB3-223078168555}" type="pres">
      <dgm:prSet presAssocID="{A3500F14-ADA1-4FFB-A42A-B7DEED8512E2}" presName="sibTrans" presStyleLbl="sibTrans1D1" presStyleIdx="1" presStyleCnt="5"/>
      <dgm:spPr/>
      <dgm:t>
        <a:bodyPr/>
        <a:lstStyle/>
        <a:p>
          <a:endParaRPr lang="it-IT"/>
        </a:p>
      </dgm:t>
    </dgm:pt>
    <dgm:pt modelId="{8D3D7F29-C8CE-4B1D-B7AC-96FB9F4B1F1B}" type="pres">
      <dgm:prSet presAssocID="{05BF39F9-0F50-402A-8E97-760184AEF4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ED50C6-621E-43DE-A0DA-E6CF763430D4}" type="pres">
      <dgm:prSet presAssocID="{05BF39F9-0F50-402A-8E97-760184AEF436}" presName="spNode" presStyleCnt="0"/>
      <dgm:spPr/>
    </dgm:pt>
    <dgm:pt modelId="{858465CB-F57D-48EB-B8EF-9EE136F7EB98}" type="pres">
      <dgm:prSet presAssocID="{E55D9F8C-D6BA-4091-B9D0-CE59D726BA2A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144F8DE-A60E-4D3D-88C3-5EE8FF796398}" type="pres">
      <dgm:prSet presAssocID="{DA751BFB-72D6-4293-83A3-C573A754AD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F746F2-5A47-464F-BC97-6AD36FDE7137}" type="pres">
      <dgm:prSet presAssocID="{DA751BFB-72D6-4293-83A3-C573A754AD17}" presName="spNode" presStyleCnt="0"/>
      <dgm:spPr/>
    </dgm:pt>
    <dgm:pt modelId="{76EE3CC8-DF32-482A-9BBC-A04080F84439}" type="pres">
      <dgm:prSet presAssocID="{0D5CA91D-558E-4554-86CD-5B52FC2D2EC0}" presName="sibTrans" presStyleLbl="sibTrans1D1" presStyleIdx="3" presStyleCnt="5"/>
      <dgm:spPr/>
      <dgm:t>
        <a:bodyPr/>
        <a:lstStyle/>
        <a:p>
          <a:endParaRPr lang="it-IT"/>
        </a:p>
      </dgm:t>
    </dgm:pt>
    <dgm:pt modelId="{62B3B9EC-CB73-4A28-9CAF-7D74870202AF}" type="pres">
      <dgm:prSet presAssocID="{D61BE8F4-51CE-4A23-9D1B-2EA9D953ED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48AB10-D0DE-48C8-90D6-49781FA0953C}" type="pres">
      <dgm:prSet presAssocID="{D61BE8F4-51CE-4A23-9D1B-2EA9D953ED41}" presName="spNode" presStyleCnt="0"/>
      <dgm:spPr/>
    </dgm:pt>
    <dgm:pt modelId="{483DD41D-951A-4EC4-AC58-F95CA8771A00}" type="pres">
      <dgm:prSet presAssocID="{0E653403-1A5A-4369-B256-E8E74C57A1B8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AEFDCDBC-ACD5-4450-B059-EF56520EE173}" srcId="{A79DE768-A813-4F86-9110-F02E69FE50FE}" destId="{A14F9259-DB17-43CD-9A08-19005374C260}" srcOrd="1" destOrd="0" parTransId="{0F3DFD95-3C8D-46DC-A559-6D8ED3918D94}" sibTransId="{A3500F14-ADA1-4FFB-A42A-B7DEED8512E2}"/>
    <dgm:cxn modelId="{177107DB-6816-4514-919E-6E56E9C6A662}" type="presOf" srcId="{A79DE768-A813-4F86-9110-F02E69FE50FE}" destId="{BFBCA465-BD5D-41F5-9D5C-09FF8A294156}" srcOrd="0" destOrd="0" presId="urn:microsoft.com/office/officeart/2005/8/layout/cycle6"/>
    <dgm:cxn modelId="{D81950C6-1FB3-42E5-987D-D5A9AB1F5D99}" type="presOf" srcId="{A3500F14-ADA1-4FFB-A42A-B7DEED8512E2}" destId="{2DAABC17-CCD2-4C2A-8BB3-223078168555}" srcOrd="0" destOrd="0" presId="urn:microsoft.com/office/officeart/2005/8/layout/cycle6"/>
    <dgm:cxn modelId="{E5926A02-03C4-419F-95CE-C5578D49BC58}" type="presOf" srcId="{3DD77DEB-0660-449F-8BAF-B0A4FC9509A5}" destId="{7B2000E9-A334-41B5-8E4C-E32274BD630F}" srcOrd="0" destOrd="0" presId="urn:microsoft.com/office/officeart/2005/8/layout/cycle6"/>
    <dgm:cxn modelId="{CF1BA75B-4DAC-4721-A5C8-55122BD20BB0}" type="presOf" srcId="{D61BE8F4-51CE-4A23-9D1B-2EA9D953ED41}" destId="{62B3B9EC-CB73-4A28-9CAF-7D74870202AF}" srcOrd="0" destOrd="0" presId="urn:microsoft.com/office/officeart/2005/8/layout/cycle6"/>
    <dgm:cxn modelId="{FBC167A7-723C-4EB3-87F7-9A950688CBAB}" type="presOf" srcId="{0D5CA91D-558E-4554-86CD-5B52FC2D2EC0}" destId="{76EE3CC8-DF32-482A-9BBC-A04080F84439}" srcOrd="0" destOrd="0" presId="urn:microsoft.com/office/officeart/2005/8/layout/cycle6"/>
    <dgm:cxn modelId="{F10DC0AB-1420-4FF4-A7F3-5DCE55D4BAB3}" srcId="{A79DE768-A813-4F86-9110-F02E69FE50FE}" destId="{D61BE8F4-51CE-4A23-9D1B-2EA9D953ED41}" srcOrd="4" destOrd="0" parTransId="{AF37883D-BF47-4071-B99B-B9E5748A3E0D}" sibTransId="{0E653403-1A5A-4369-B256-E8E74C57A1B8}"/>
    <dgm:cxn modelId="{A75E88DC-B2FE-4537-8A36-62C661C4C3B4}" type="presOf" srcId="{05BF39F9-0F50-402A-8E97-760184AEF436}" destId="{8D3D7F29-C8CE-4B1D-B7AC-96FB9F4B1F1B}" srcOrd="0" destOrd="0" presId="urn:microsoft.com/office/officeart/2005/8/layout/cycle6"/>
    <dgm:cxn modelId="{CD3A45EA-65BC-4CCD-8A70-1F15F6F89240}" srcId="{A79DE768-A813-4F86-9110-F02E69FE50FE}" destId="{05BF39F9-0F50-402A-8E97-760184AEF436}" srcOrd="2" destOrd="0" parTransId="{0AC754E3-9BD0-4552-98F9-CCACF83D5350}" sibTransId="{E55D9F8C-D6BA-4091-B9D0-CE59D726BA2A}"/>
    <dgm:cxn modelId="{4D6F8722-7513-48AD-B4FB-28FCE458D589}" type="presOf" srcId="{E55D9F8C-D6BA-4091-B9D0-CE59D726BA2A}" destId="{858465CB-F57D-48EB-B8EF-9EE136F7EB98}" srcOrd="0" destOrd="0" presId="urn:microsoft.com/office/officeart/2005/8/layout/cycle6"/>
    <dgm:cxn modelId="{E6C439A5-39E9-4146-A908-A3F04D697578}" type="presOf" srcId="{001E4C0F-EEBD-4444-9672-2277812C4876}" destId="{05FD41B4-B180-48F5-9D07-83A1C919E3C6}" srcOrd="0" destOrd="0" presId="urn:microsoft.com/office/officeart/2005/8/layout/cycle6"/>
    <dgm:cxn modelId="{7898A037-8F8F-4AE3-80DB-98A75E6BACC8}" type="presOf" srcId="{DA751BFB-72D6-4293-83A3-C573A754AD17}" destId="{2144F8DE-A60E-4D3D-88C3-5EE8FF796398}" srcOrd="0" destOrd="0" presId="urn:microsoft.com/office/officeart/2005/8/layout/cycle6"/>
    <dgm:cxn modelId="{2A9F3689-612E-49D7-A12D-0D6A28940D23}" type="presOf" srcId="{A14F9259-DB17-43CD-9A08-19005374C260}" destId="{51E0DEC6-6494-4F17-B637-8398E656B67A}" srcOrd="0" destOrd="0" presId="urn:microsoft.com/office/officeart/2005/8/layout/cycle6"/>
    <dgm:cxn modelId="{C02F621C-BCFD-4E45-BFCA-2D0C00722E31}" srcId="{A79DE768-A813-4F86-9110-F02E69FE50FE}" destId="{DA751BFB-72D6-4293-83A3-C573A754AD17}" srcOrd="3" destOrd="0" parTransId="{574739ED-1529-4CB9-B3F5-4C37460078FC}" sibTransId="{0D5CA91D-558E-4554-86CD-5B52FC2D2EC0}"/>
    <dgm:cxn modelId="{FDB5FEA7-5249-440F-A656-FD024D24B7A2}" type="presOf" srcId="{0E653403-1A5A-4369-B256-E8E74C57A1B8}" destId="{483DD41D-951A-4EC4-AC58-F95CA8771A00}" srcOrd="0" destOrd="0" presId="urn:microsoft.com/office/officeart/2005/8/layout/cycle6"/>
    <dgm:cxn modelId="{5FC27178-591E-450F-974A-16943733BE8C}" srcId="{A79DE768-A813-4F86-9110-F02E69FE50FE}" destId="{3DD77DEB-0660-449F-8BAF-B0A4FC9509A5}" srcOrd="0" destOrd="0" parTransId="{990675D0-9802-4402-A64B-C1CB48AD31FF}" sibTransId="{001E4C0F-EEBD-4444-9672-2277812C4876}"/>
    <dgm:cxn modelId="{2EFEB26C-EA00-4A15-86C7-DC9DA55FB90D}" type="presParOf" srcId="{BFBCA465-BD5D-41F5-9D5C-09FF8A294156}" destId="{7B2000E9-A334-41B5-8E4C-E32274BD630F}" srcOrd="0" destOrd="0" presId="urn:microsoft.com/office/officeart/2005/8/layout/cycle6"/>
    <dgm:cxn modelId="{B158D7B6-E595-4F7E-B352-0923B53C875B}" type="presParOf" srcId="{BFBCA465-BD5D-41F5-9D5C-09FF8A294156}" destId="{08B4BA93-28CE-4D30-B211-E3B611352C54}" srcOrd="1" destOrd="0" presId="urn:microsoft.com/office/officeart/2005/8/layout/cycle6"/>
    <dgm:cxn modelId="{0B30AE97-F8EF-43DE-9C48-26BAD88207C1}" type="presParOf" srcId="{BFBCA465-BD5D-41F5-9D5C-09FF8A294156}" destId="{05FD41B4-B180-48F5-9D07-83A1C919E3C6}" srcOrd="2" destOrd="0" presId="urn:microsoft.com/office/officeart/2005/8/layout/cycle6"/>
    <dgm:cxn modelId="{D06C3BED-1DA1-492C-8DC3-F65237B419EF}" type="presParOf" srcId="{BFBCA465-BD5D-41F5-9D5C-09FF8A294156}" destId="{51E0DEC6-6494-4F17-B637-8398E656B67A}" srcOrd="3" destOrd="0" presId="urn:microsoft.com/office/officeart/2005/8/layout/cycle6"/>
    <dgm:cxn modelId="{3F1AA943-66C9-44F8-9329-921DB1152F67}" type="presParOf" srcId="{BFBCA465-BD5D-41F5-9D5C-09FF8A294156}" destId="{940E86A9-C5DC-4FE2-B886-D6E8F34C6E93}" srcOrd="4" destOrd="0" presId="urn:microsoft.com/office/officeart/2005/8/layout/cycle6"/>
    <dgm:cxn modelId="{80BA5528-BA49-49DD-93DA-E7593E88C381}" type="presParOf" srcId="{BFBCA465-BD5D-41F5-9D5C-09FF8A294156}" destId="{2DAABC17-CCD2-4C2A-8BB3-223078168555}" srcOrd="5" destOrd="0" presId="urn:microsoft.com/office/officeart/2005/8/layout/cycle6"/>
    <dgm:cxn modelId="{8D4A56DA-6200-4CD3-923B-E4A690FFF0CC}" type="presParOf" srcId="{BFBCA465-BD5D-41F5-9D5C-09FF8A294156}" destId="{8D3D7F29-C8CE-4B1D-B7AC-96FB9F4B1F1B}" srcOrd="6" destOrd="0" presId="urn:microsoft.com/office/officeart/2005/8/layout/cycle6"/>
    <dgm:cxn modelId="{B2D58436-F19F-41DF-B29C-62B11CD21432}" type="presParOf" srcId="{BFBCA465-BD5D-41F5-9D5C-09FF8A294156}" destId="{38ED50C6-621E-43DE-A0DA-E6CF763430D4}" srcOrd="7" destOrd="0" presId="urn:microsoft.com/office/officeart/2005/8/layout/cycle6"/>
    <dgm:cxn modelId="{6924321D-84AA-436F-8869-E7A2BC8A8C58}" type="presParOf" srcId="{BFBCA465-BD5D-41F5-9D5C-09FF8A294156}" destId="{858465CB-F57D-48EB-B8EF-9EE136F7EB98}" srcOrd="8" destOrd="0" presId="urn:microsoft.com/office/officeart/2005/8/layout/cycle6"/>
    <dgm:cxn modelId="{6BF05359-C20E-481C-B1BC-5CD35076A98F}" type="presParOf" srcId="{BFBCA465-BD5D-41F5-9D5C-09FF8A294156}" destId="{2144F8DE-A60E-4D3D-88C3-5EE8FF796398}" srcOrd="9" destOrd="0" presId="urn:microsoft.com/office/officeart/2005/8/layout/cycle6"/>
    <dgm:cxn modelId="{A6DF671E-B2ED-425E-8955-351701599CAB}" type="presParOf" srcId="{BFBCA465-BD5D-41F5-9D5C-09FF8A294156}" destId="{C5F746F2-5A47-464F-BC97-6AD36FDE7137}" srcOrd="10" destOrd="0" presId="urn:microsoft.com/office/officeart/2005/8/layout/cycle6"/>
    <dgm:cxn modelId="{4C05A20F-2B77-4CCD-B6CC-607C08CA17B8}" type="presParOf" srcId="{BFBCA465-BD5D-41F5-9D5C-09FF8A294156}" destId="{76EE3CC8-DF32-482A-9BBC-A04080F84439}" srcOrd="11" destOrd="0" presId="urn:microsoft.com/office/officeart/2005/8/layout/cycle6"/>
    <dgm:cxn modelId="{E794E8E6-351C-457E-A91C-14D55CF41B27}" type="presParOf" srcId="{BFBCA465-BD5D-41F5-9D5C-09FF8A294156}" destId="{62B3B9EC-CB73-4A28-9CAF-7D74870202AF}" srcOrd="12" destOrd="0" presId="urn:microsoft.com/office/officeart/2005/8/layout/cycle6"/>
    <dgm:cxn modelId="{81449FA3-C27A-4D21-9F83-6E8B0534CAEF}" type="presParOf" srcId="{BFBCA465-BD5D-41F5-9D5C-09FF8A294156}" destId="{1A48AB10-D0DE-48C8-90D6-49781FA0953C}" srcOrd="13" destOrd="0" presId="urn:microsoft.com/office/officeart/2005/8/layout/cycle6"/>
    <dgm:cxn modelId="{C64B8AA5-737C-44B4-8428-7F6F8700F407}" type="presParOf" srcId="{BFBCA465-BD5D-41F5-9D5C-09FF8A294156}" destId="{483DD41D-951A-4EC4-AC58-F95CA8771A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9DE768-A813-4F86-9110-F02E69FE50F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3DD77DEB-0660-449F-8BAF-B0A4FC9509A5}">
      <dgm:prSet phldrT="[Testo]" phldr="1"/>
      <dgm:spPr/>
      <dgm:t>
        <a:bodyPr/>
        <a:lstStyle/>
        <a:p>
          <a:endParaRPr lang="it-IT" dirty="0"/>
        </a:p>
      </dgm:t>
    </dgm:pt>
    <dgm:pt modelId="{990675D0-9802-4402-A64B-C1CB48AD31FF}" type="parTrans" cxnId="{5FC27178-591E-450F-974A-16943733BE8C}">
      <dgm:prSet/>
      <dgm:spPr/>
      <dgm:t>
        <a:bodyPr/>
        <a:lstStyle/>
        <a:p>
          <a:endParaRPr lang="it-IT"/>
        </a:p>
      </dgm:t>
    </dgm:pt>
    <dgm:pt modelId="{001E4C0F-EEBD-4444-9672-2277812C4876}" type="sibTrans" cxnId="{5FC27178-591E-450F-974A-16943733BE8C}">
      <dgm:prSet/>
      <dgm:spPr/>
      <dgm:t>
        <a:bodyPr/>
        <a:lstStyle/>
        <a:p>
          <a:endParaRPr lang="it-IT"/>
        </a:p>
      </dgm:t>
    </dgm:pt>
    <dgm:pt modelId="{A14F9259-DB17-43CD-9A08-19005374C260}">
      <dgm:prSet phldrT="[Testo]" phldr="1"/>
      <dgm:spPr/>
      <dgm:t>
        <a:bodyPr/>
        <a:lstStyle/>
        <a:p>
          <a:endParaRPr lang="it-IT" dirty="0"/>
        </a:p>
      </dgm:t>
    </dgm:pt>
    <dgm:pt modelId="{0F3DFD95-3C8D-46DC-A559-6D8ED3918D94}" type="parTrans" cxnId="{AEFDCDBC-ACD5-4450-B059-EF56520EE173}">
      <dgm:prSet/>
      <dgm:spPr/>
      <dgm:t>
        <a:bodyPr/>
        <a:lstStyle/>
        <a:p>
          <a:endParaRPr lang="it-IT"/>
        </a:p>
      </dgm:t>
    </dgm:pt>
    <dgm:pt modelId="{A3500F14-ADA1-4FFB-A42A-B7DEED8512E2}" type="sibTrans" cxnId="{AEFDCDBC-ACD5-4450-B059-EF56520EE173}">
      <dgm:prSet/>
      <dgm:spPr/>
      <dgm:t>
        <a:bodyPr/>
        <a:lstStyle/>
        <a:p>
          <a:endParaRPr lang="it-IT"/>
        </a:p>
      </dgm:t>
    </dgm:pt>
    <dgm:pt modelId="{05BF39F9-0F50-402A-8E97-760184AEF436}">
      <dgm:prSet phldrT="[Testo]" phldr="1"/>
      <dgm:spPr/>
      <dgm:t>
        <a:bodyPr/>
        <a:lstStyle/>
        <a:p>
          <a:endParaRPr lang="it-IT"/>
        </a:p>
      </dgm:t>
    </dgm:pt>
    <dgm:pt modelId="{0AC754E3-9BD0-4552-98F9-CCACF83D5350}" type="parTrans" cxnId="{CD3A45EA-65BC-4CCD-8A70-1F15F6F89240}">
      <dgm:prSet/>
      <dgm:spPr/>
      <dgm:t>
        <a:bodyPr/>
        <a:lstStyle/>
        <a:p>
          <a:endParaRPr lang="it-IT"/>
        </a:p>
      </dgm:t>
    </dgm:pt>
    <dgm:pt modelId="{E55D9F8C-D6BA-4091-B9D0-CE59D726BA2A}" type="sibTrans" cxnId="{CD3A45EA-65BC-4CCD-8A70-1F15F6F89240}">
      <dgm:prSet/>
      <dgm:spPr/>
      <dgm:t>
        <a:bodyPr/>
        <a:lstStyle/>
        <a:p>
          <a:endParaRPr lang="it-IT"/>
        </a:p>
      </dgm:t>
    </dgm:pt>
    <dgm:pt modelId="{DA751BFB-72D6-4293-83A3-C573A754AD17}">
      <dgm:prSet phldrT="[Testo]" phldr="1"/>
      <dgm:spPr/>
      <dgm:t>
        <a:bodyPr/>
        <a:lstStyle/>
        <a:p>
          <a:endParaRPr lang="it-IT"/>
        </a:p>
      </dgm:t>
    </dgm:pt>
    <dgm:pt modelId="{574739ED-1529-4CB9-B3F5-4C37460078FC}" type="parTrans" cxnId="{C02F621C-BCFD-4E45-BFCA-2D0C00722E31}">
      <dgm:prSet/>
      <dgm:spPr/>
      <dgm:t>
        <a:bodyPr/>
        <a:lstStyle/>
        <a:p>
          <a:endParaRPr lang="it-IT"/>
        </a:p>
      </dgm:t>
    </dgm:pt>
    <dgm:pt modelId="{0D5CA91D-558E-4554-86CD-5B52FC2D2EC0}" type="sibTrans" cxnId="{C02F621C-BCFD-4E45-BFCA-2D0C00722E31}">
      <dgm:prSet/>
      <dgm:spPr/>
      <dgm:t>
        <a:bodyPr/>
        <a:lstStyle/>
        <a:p>
          <a:endParaRPr lang="it-IT"/>
        </a:p>
      </dgm:t>
    </dgm:pt>
    <dgm:pt modelId="{D61BE8F4-51CE-4A23-9D1B-2EA9D953ED41}">
      <dgm:prSet phldrT="[Testo]" phldr="1"/>
      <dgm:spPr/>
      <dgm:t>
        <a:bodyPr/>
        <a:lstStyle/>
        <a:p>
          <a:endParaRPr lang="it-IT"/>
        </a:p>
      </dgm:t>
    </dgm:pt>
    <dgm:pt modelId="{AF37883D-BF47-4071-B99B-B9E5748A3E0D}" type="parTrans" cxnId="{F10DC0AB-1420-4FF4-A7F3-5DCE55D4BAB3}">
      <dgm:prSet/>
      <dgm:spPr/>
      <dgm:t>
        <a:bodyPr/>
        <a:lstStyle/>
        <a:p>
          <a:endParaRPr lang="it-IT"/>
        </a:p>
      </dgm:t>
    </dgm:pt>
    <dgm:pt modelId="{0E653403-1A5A-4369-B256-E8E74C57A1B8}" type="sibTrans" cxnId="{F10DC0AB-1420-4FF4-A7F3-5DCE55D4BAB3}">
      <dgm:prSet/>
      <dgm:spPr/>
      <dgm:t>
        <a:bodyPr/>
        <a:lstStyle/>
        <a:p>
          <a:endParaRPr lang="it-IT"/>
        </a:p>
      </dgm:t>
    </dgm:pt>
    <dgm:pt modelId="{BFBCA465-BD5D-41F5-9D5C-09FF8A294156}" type="pres">
      <dgm:prSet presAssocID="{A79DE768-A813-4F86-9110-F02E69FE50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2000E9-A334-41B5-8E4C-E32274BD630F}" type="pres">
      <dgm:prSet presAssocID="{3DD77DEB-0660-449F-8BAF-B0A4FC9509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B4BA93-28CE-4D30-B211-E3B611352C54}" type="pres">
      <dgm:prSet presAssocID="{3DD77DEB-0660-449F-8BAF-B0A4FC9509A5}" presName="spNode" presStyleCnt="0"/>
      <dgm:spPr/>
    </dgm:pt>
    <dgm:pt modelId="{05FD41B4-B180-48F5-9D07-83A1C919E3C6}" type="pres">
      <dgm:prSet presAssocID="{001E4C0F-EEBD-4444-9672-2277812C4876}" presName="sibTrans" presStyleLbl="sibTrans1D1" presStyleIdx="0" presStyleCnt="5"/>
      <dgm:spPr/>
      <dgm:t>
        <a:bodyPr/>
        <a:lstStyle/>
        <a:p>
          <a:endParaRPr lang="it-IT"/>
        </a:p>
      </dgm:t>
    </dgm:pt>
    <dgm:pt modelId="{51E0DEC6-6494-4F17-B637-8398E656B67A}" type="pres">
      <dgm:prSet presAssocID="{A14F9259-DB17-43CD-9A08-19005374C2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E86A9-C5DC-4FE2-B886-D6E8F34C6E93}" type="pres">
      <dgm:prSet presAssocID="{A14F9259-DB17-43CD-9A08-19005374C260}" presName="spNode" presStyleCnt="0"/>
      <dgm:spPr/>
    </dgm:pt>
    <dgm:pt modelId="{2DAABC17-CCD2-4C2A-8BB3-223078168555}" type="pres">
      <dgm:prSet presAssocID="{A3500F14-ADA1-4FFB-A42A-B7DEED8512E2}" presName="sibTrans" presStyleLbl="sibTrans1D1" presStyleIdx="1" presStyleCnt="5"/>
      <dgm:spPr/>
      <dgm:t>
        <a:bodyPr/>
        <a:lstStyle/>
        <a:p>
          <a:endParaRPr lang="it-IT"/>
        </a:p>
      </dgm:t>
    </dgm:pt>
    <dgm:pt modelId="{8D3D7F29-C8CE-4B1D-B7AC-96FB9F4B1F1B}" type="pres">
      <dgm:prSet presAssocID="{05BF39F9-0F50-402A-8E97-760184AEF4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ED50C6-621E-43DE-A0DA-E6CF763430D4}" type="pres">
      <dgm:prSet presAssocID="{05BF39F9-0F50-402A-8E97-760184AEF436}" presName="spNode" presStyleCnt="0"/>
      <dgm:spPr/>
    </dgm:pt>
    <dgm:pt modelId="{858465CB-F57D-48EB-B8EF-9EE136F7EB98}" type="pres">
      <dgm:prSet presAssocID="{E55D9F8C-D6BA-4091-B9D0-CE59D726BA2A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144F8DE-A60E-4D3D-88C3-5EE8FF796398}" type="pres">
      <dgm:prSet presAssocID="{DA751BFB-72D6-4293-83A3-C573A754AD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F746F2-5A47-464F-BC97-6AD36FDE7137}" type="pres">
      <dgm:prSet presAssocID="{DA751BFB-72D6-4293-83A3-C573A754AD17}" presName="spNode" presStyleCnt="0"/>
      <dgm:spPr/>
    </dgm:pt>
    <dgm:pt modelId="{76EE3CC8-DF32-482A-9BBC-A04080F84439}" type="pres">
      <dgm:prSet presAssocID="{0D5CA91D-558E-4554-86CD-5B52FC2D2EC0}" presName="sibTrans" presStyleLbl="sibTrans1D1" presStyleIdx="3" presStyleCnt="5"/>
      <dgm:spPr/>
      <dgm:t>
        <a:bodyPr/>
        <a:lstStyle/>
        <a:p>
          <a:endParaRPr lang="it-IT"/>
        </a:p>
      </dgm:t>
    </dgm:pt>
    <dgm:pt modelId="{62B3B9EC-CB73-4A28-9CAF-7D74870202AF}" type="pres">
      <dgm:prSet presAssocID="{D61BE8F4-51CE-4A23-9D1B-2EA9D953ED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48AB10-D0DE-48C8-90D6-49781FA0953C}" type="pres">
      <dgm:prSet presAssocID="{D61BE8F4-51CE-4A23-9D1B-2EA9D953ED41}" presName="spNode" presStyleCnt="0"/>
      <dgm:spPr/>
    </dgm:pt>
    <dgm:pt modelId="{483DD41D-951A-4EC4-AC58-F95CA8771A00}" type="pres">
      <dgm:prSet presAssocID="{0E653403-1A5A-4369-B256-E8E74C57A1B8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AEFDCDBC-ACD5-4450-B059-EF56520EE173}" srcId="{A79DE768-A813-4F86-9110-F02E69FE50FE}" destId="{A14F9259-DB17-43CD-9A08-19005374C260}" srcOrd="1" destOrd="0" parTransId="{0F3DFD95-3C8D-46DC-A559-6D8ED3918D94}" sibTransId="{A3500F14-ADA1-4FFB-A42A-B7DEED8512E2}"/>
    <dgm:cxn modelId="{B995CD2F-3B04-4351-A6B8-5823C50E0E0F}" type="presOf" srcId="{0D5CA91D-558E-4554-86CD-5B52FC2D2EC0}" destId="{76EE3CC8-DF32-482A-9BBC-A04080F84439}" srcOrd="0" destOrd="0" presId="urn:microsoft.com/office/officeart/2005/8/layout/cycle6"/>
    <dgm:cxn modelId="{E75F896E-4891-49D0-BA90-253332F79C82}" type="presOf" srcId="{05BF39F9-0F50-402A-8E97-760184AEF436}" destId="{8D3D7F29-C8CE-4B1D-B7AC-96FB9F4B1F1B}" srcOrd="0" destOrd="0" presId="urn:microsoft.com/office/officeart/2005/8/layout/cycle6"/>
    <dgm:cxn modelId="{F19638EF-065D-4972-9748-582768FBFDBC}" type="presOf" srcId="{A79DE768-A813-4F86-9110-F02E69FE50FE}" destId="{BFBCA465-BD5D-41F5-9D5C-09FF8A294156}" srcOrd="0" destOrd="0" presId="urn:microsoft.com/office/officeart/2005/8/layout/cycle6"/>
    <dgm:cxn modelId="{D7CA7C2F-3CA9-408D-9314-1FD45976C805}" type="presOf" srcId="{3DD77DEB-0660-449F-8BAF-B0A4FC9509A5}" destId="{7B2000E9-A334-41B5-8E4C-E32274BD630F}" srcOrd="0" destOrd="0" presId="urn:microsoft.com/office/officeart/2005/8/layout/cycle6"/>
    <dgm:cxn modelId="{8D6574C5-EAFE-4A07-9731-6AF70F65E390}" type="presOf" srcId="{A14F9259-DB17-43CD-9A08-19005374C260}" destId="{51E0DEC6-6494-4F17-B637-8398E656B67A}" srcOrd="0" destOrd="0" presId="urn:microsoft.com/office/officeart/2005/8/layout/cycle6"/>
    <dgm:cxn modelId="{1A58E243-400C-405C-9BF4-08C5938D60DB}" type="presOf" srcId="{001E4C0F-EEBD-4444-9672-2277812C4876}" destId="{05FD41B4-B180-48F5-9D07-83A1C919E3C6}" srcOrd="0" destOrd="0" presId="urn:microsoft.com/office/officeart/2005/8/layout/cycle6"/>
    <dgm:cxn modelId="{7CFE3869-7BA4-4DB0-94C5-9D52BBD2881F}" type="presOf" srcId="{0E653403-1A5A-4369-B256-E8E74C57A1B8}" destId="{483DD41D-951A-4EC4-AC58-F95CA8771A00}" srcOrd="0" destOrd="0" presId="urn:microsoft.com/office/officeart/2005/8/layout/cycle6"/>
    <dgm:cxn modelId="{F10DC0AB-1420-4FF4-A7F3-5DCE55D4BAB3}" srcId="{A79DE768-A813-4F86-9110-F02E69FE50FE}" destId="{D61BE8F4-51CE-4A23-9D1B-2EA9D953ED41}" srcOrd="4" destOrd="0" parTransId="{AF37883D-BF47-4071-B99B-B9E5748A3E0D}" sibTransId="{0E653403-1A5A-4369-B256-E8E74C57A1B8}"/>
    <dgm:cxn modelId="{CD3A45EA-65BC-4CCD-8A70-1F15F6F89240}" srcId="{A79DE768-A813-4F86-9110-F02E69FE50FE}" destId="{05BF39F9-0F50-402A-8E97-760184AEF436}" srcOrd="2" destOrd="0" parTransId="{0AC754E3-9BD0-4552-98F9-CCACF83D5350}" sibTransId="{E55D9F8C-D6BA-4091-B9D0-CE59D726BA2A}"/>
    <dgm:cxn modelId="{426939A4-0ADF-4791-B0A8-16C11AAF2799}" type="presOf" srcId="{DA751BFB-72D6-4293-83A3-C573A754AD17}" destId="{2144F8DE-A60E-4D3D-88C3-5EE8FF796398}" srcOrd="0" destOrd="0" presId="urn:microsoft.com/office/officeart/2005/8/layout/cycle6"/>
    <dgm:cxn modelId="{3DA9196C-E457-45BB-8767-41FF10694C7B}" type="presOf" srcId="{E55D9F8C-D6BA-4091-B9D0-CE59D726BA2A}" destId="{858465CB-F57D-48EB-B8EF-9EE136F7EB98}" srcOrd="0" destOrd="0" presId="urn:microsoft.com/office/officeart/2005/8/layout/cycle6"/>
    <dgm:cxn modelId="{C02F621C-BCFD-4E45-BFCA-2D0C00722E31}" srcId="{A79DE768-A813-4F86-9110-F02E69FE50FE}" destId="{DA751BFB-72D6-4293-83A3-C573A754AD17}" srcOrd="3" destOrd="0" parTransId="{574739ED-1529-4CB9-B3F5-4C37460078FC}" sibTransId="{0D5CA91D-558E-4554-86CD-5B52FC2D2EC0}"/>
    <dgm:cxn modelId="{5FC27178-591E-450F-974A-16943733BE8C}" srcId="{A79DE768-A813-4F86-9110-F02E69FE50FE}" destId="{3DD77DEB-0660-449F-8BAF-B0A4FC9509A5}" srcOrd="0" destOrd="0" parTransId="{990675D0-9802-4402-A64B-C1CB48AD31FF}" sibTransId="{001E4C0F-EEBD-4444-9672-2277812C4876}"/>
    <dgm:cxn modelId="{48C6C32B-D293-4F65-BBCD-65F674E6511B}" type="presOf" srcId="{A3500F14-ADA1-4FFB-A42A-B7DEED8512E2}" destId="{2DAABC17-CCD2-4C2A-8BB3-223078168555}" srcOrd="0" destOrd="0" presId="urn:microsoft.com/office/officeart/2005/8/layout/cycle6"/>
    <dgm:cxn modelId="{B9925AD6-D4F8-4163-8346-63FA9A696EB3}" type="presOf" srcId="{D61BE8F4-51CE-4A23-9D1B-2EA9D953ED41}" destId="{62B3B9EC-CB73-4A28-9CAF-7D74870202AF}" srcOrd="0" destOrd="0" presId="urn:microsoft.com/office/officeart/2005/8/layout/cycle6"/>
    <dgm:cxn modelId="{B9E023BC-8B97-4F5D-8118-AF954E4158F9}" type="presParOf" srcId="{BFBCA465-BD5D-41F5-9D5C-09FF8A294156}" destId="{7B2000E9-A334-41B5-8E4C-E32274BD630F}" srcOrd="0" destOrd="0" presId="urn:microsoft.com/office/officeart/2005/8/layout/cycle6"/>
    <dgm:cxn modelId="{74C4759E-B06D-4C49-AF87-0B0A2577A9B2}" type="presParOf" srcId="{BFBCA465-BD5D-41F5-9D5C-09FF8A294156}" destId="{08B4BA93-28CE-4D30-B211-E3B611352C54}" srcOrd="1" destOrd="0" presId="urn:microsoft.com/office/officeart/2005/8/layout/cycle6"/>
    <dgm:cxn modelId="{1ACA786D-944E-4200-B7B7-3A9034A74677}" type="presParOf" srcId="{BFBCA465-BD5D-41F5-9D5C-09FF8A294156}" destId="{05FD41B4-B180-48F5-9D07-83A1C919E3C6}" srcOrd="2" destOrd="0" presId="urn:microsoft.com/office/officeart/2005/8/layout/cycle6"/>
    <dgm:cxn modelId="{AA12BD7D-FA6E-41FE-8A57-2A0CC66297F1}" type="presParOf" srcId="{BFBCA465-BD5D-41F5-9D5C-09FF8A294156}" destId="{51E0DEC6-6494-4F17-B637-8398E656B67A}" srcOrd="3" destOrd="0" presId="urn:microsoft.com/office/officeart/2005/8/layout/cycle6"/>
    <dgm:cxn modelId="{4EFA08D6-F55D-481C-BE1D-9912B2F2E775}" type="presParOf" srcId="{BFBCA465-BD5D-41F5-9D5C-09FF8A294156}" destId="{940E86A9-C5DC-4FE2-B886-D6E8F34C6E93}" srcOrd="4" destOrd="0" presId="urn:microsoft.com/office/officeart/2005/8/layout/cycle6"/>
    <dgm:cxn modelId="{74671482-55DD-45E1-883F-1608C8759475}" type="presParOf" srcId="{BFBCA465-BD5D-41F5-9D5C-09FF8A294156}" destId="{2DAABC17-CCD2-4C2A-8BB3-223078168555}" srcOrd="5" destOrd="0" presId="urn:microsoft.com/office/officeart/2005/8/layout/cycle6"/>
    <dgm:cxn modelId="{8A23720F-18EB-4B89-A9AD-425BC21F23D0}" type="presParOf" srcId="{BFBCA465-BD5D-41F5-9D5C-09FF8A294156}" destId="{8D3D7F29-C8CE-4B1D-B7AC-96FB9F4B1F1B}" srcOrd="6" destOrd="0" presId="urn:microsoft.com/office/officeart/2005/8/layout/cycle6"/>
    <dgm:cxn modelId="{2B85C200-9206-451F-92B8-82813F158FF0}" type="presParOf" srcId="{BFBCA465-BD5D-41F5-9D5C-09FF8A294156}" destId="{38ED50C6-621E-43DE-A0DA-E6CF763430D4}" srcOrd="7" destOrd="0" presId="urn:microsoft.com/office/officeart/2005/8/layout/cycle6"/>
    <dgm:cxn modelId="{C9087EF8-2006-4EAA-BE24-F0513F72CFF4}" type="presParOf" srcId="{BFBCA465-BD5D-41F5-9D5C-09FF8A294156}" destId="{858465CB-F57D-48EB-B8EF-9EE136F7EB98}" srcOrd="8" destOrd="0" presId="urn:microsoft.com/office/officeart/2005/8/layout/cycle6"/>
    <dgm:cxn modelId="{FFF2AC27-E880-4493-932D-ADB9A0A4F20F}" type="presParOf" srcId="{BFBCA465-BD5D-41F5-9D5C-09FF8A294156}" destId="{2144F8DE-A60E-4D3D-88C3-5EE8FF796398}" srcOrd="9" destOrd="0" presId="urn:microsoft.com/office/officeart/2005/8/layout/cycle6"/>
    <dgm:cxn modelId="{F4B64F5B-7423-411E-B07B-EE79624ABFC9}" type="presParOf" srcId="{BFBCA465-BD5D-41F5-9D5C-09FF8A294156}" destId="{C5F746F2-5A47-464F-BC97-6AD36FDE7137}" srcOrd="10" destOrd="0" presId="urn:microsoft.com/office/officeart/2005/8/layout/cycle6"/>
    <dgm:cxn modelId="{C6761AD1-E14B-413C-AA93-C5216096E7E2}" type="presParOf" srcId="{BFBCA465-BD5D-41F5-9D5C-09FF8A294156}" destId="{76EE3CC8-DF32-482A-9BBC-A04080F84439}" srcOrd="11" destOrd="0" presId="urn:microsoft.com/office/officeart/2005/8/layout/cycle6"/>
    <dgm:cxn modelId="{470A8CCB-125D-49A3-B633-E51BAAA67CBE}" type="presParOf" srcId="{BFBCA465-BD5D-41F5-9D5C-09FF8A294156}" destId="{62B3B9EC-CB73-4A28-9CAF-7D74870202AF}" srcOrd="12" destOrd="0" presId="urn:microsoft.com/office/officeart/2005/8/layout/cycle6"/>
    <dgm:cxn modelId="{AC8D4E07-FFAA-4C7F-B150-6FCD00A67EEF}" type="presParOf" srcId="{BFBCA465-BD5D-41F5-9D5C-09FF8A294156}" destId="{1A48AB10-D0DE-48C8-90D6-49781FA0953C}" srcOrd="13" destOrd="0" presId="urn:microsoft.com/office/officeart/2005/8/layout/cycle6"/>
    <dgm:cxn modelId="{A54D3CD7-7882-402E-B062-AC9434BE1FEF}" type="presParOf" srcId="{BFBCA465-BD5D-41F5-9D5C-09FF8A294156}" destId="{483DD41D-951A-4EC4-AC58-F95CA8771A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56D69-8C5C-4179-B16B-96A4F43CFF3A}">
      <dsp:nvSpPr>
        <dsp:cNvPr id="0" name=""/>
        <dsp:cNvSpPr/>
      </dsp:nvSpPr>
      <dsp:spPr>
        <a:xfrm>
          <a:off x="3012380" y="-69114"/>
          <a:ext cx="1516358" cy="1052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i="1" kern="1200" dirty="0" smtClean="0"/>
            <a:t>partecipazione a concorsi od esami</a:t>
          </a:r>
          <a:endParaRPr lang="it-IT" sz="1700" kern="1200" dirty="0"/>
        </a:p>
      </dsp:txBody>
      <dsp:txXfrm>
        <a:off x="3063756" y="-17738"/>
        <a:ext cx="1413606" cy="949698"/>
      </dsp:txXfrm>
    </dsp:sp>
    <dsp:sp modelId="{ADD519B3-C1E6-4E97-9731-E7E74DC8EF3A}">
      <dsp:nvSpPr>
        <dsp:cNvPr id="0" name=""/>
        <dsp:cNvSpPr/>
      </dsp:nvSpPr>
      <dsp:spPr>
        <a:xfrm>
          <a:off x="2113414" y="457110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2421176" y="186639"/>
              </a:moveTo>
              <a:arcTo wR="1657145" hR="1657145" stAng="17847303" swAng="134853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8AEF1-206C-4E5D-BF68-5C7390349552}">
      <dsp:nvSpPr>
        <dsp:cNvPr id="0" name=""/>
        <dsp:cNvSpPr/>
      </dsp:nvSpPr>
      <dsp:spPr>
        <a:xfrm>
          <a:off x="4580282" y="1052579"/>
          <a:ext cx="1532631" cy="1099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i="1" kern="1200" dirty="0" smtClean="0"/>
            <a:t>lutti</a:t>
          </a:r>
          <a:endParaRPr lang="it-IT" sz="1700" kern="1200" dirty="0"/>
        </a:p>
      </dsp:txBody>
      <dsp:txXfrm>
        <a:off x="4633940" y="1106237"/>
        <a:ext cx="1425315" cy="991866"/>
      </dsp:txXfrm>
    </dsp:sp>
    <dsp:sp modelId="{110C9C03-36C2-4813-8F9B-74A8CD4B6617}">
      <dsp:nvSpPr>
        <dsp:cNvPr id="0" name=""/>
        <dsp:cNvSpPr/>
      </dsp:nvSpPr>
      <dsp:spPr>
        <a:xfrm>
          <a:off x="2113414" y="457110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313653" y="1703109"/>
              </a:moveTo>
              <a:arcTo wR="1657145" hR="1657145" stAng="95364" swAng="173986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34BAB-5280-4CF8-80EB-FD76B960DBA0}">
      <dsp:nvSpPr>
        <dsp:cNvPr id="0" name=""/>
        <dsp:cNvSpPr/>
      </dsp:nvSpPr>
      <dsp:spPr>
        <a:xfrm>
          <a:off x="3953867" y="2964765"/>
          <a:ext cx="1581476" cy="980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i="1" u="sng" kern="1200" dirty="0" smtClean="0"/>
            <a:t>motivi personali o familiari </a:t>
          </a:r>
          <a:endParaRPr lang="it-IT" sz="1700" kern="1200" dirty="0"/>
        </a:p>
      </dsp:txBody>
      <dsp:txXfrm>
        <a:off x="4001721" y="3012619"/>
        <a:ext cx="1485768" cy="884590"/>
      </dsp:txXfrm>
    </dsp:sp>
    <dsp:sp modelId="{22F3DE96-802E-4F35-B96E-5113D381D0BB}">
      <dsp:nvSpPr>
        <dsp:cNvPr id="0" name=""/>
        <dsp:cNvSpPr/>
      </dsp:nvSpPr>
      <dsp:spPr>
        <a:xfrm>
          <a:off x="2113414" y="457110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1836796" y="3304523"/>
              </a:moveTo>
              <a:arcTo wR="1657145" hR="1657145" stAng="5026579" swAng="749292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1C68C-8D24-4372-924F-CEB5B44D5494}">
      <dsp:nvSpPr>
        <dsp:cNvPr id="0" name=""/>
        <dsp:cNvSpPr/>
      </dsp:nvSpPr>
      <dsp:spPr>
        <a:xfrm>
          <a:off x="2006950" y="2954515"/>
          <a:ext cx="1579128" cy="1000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i="1" kern="1200" dirty="0" smtClean="0"/>
            <a:t>matrimonio</a:t>
          </a:r>
          <a:endParaRPr lang="it-IT" sz="1700" kern="1200" dirty="0"/>
        </a:p>
      </dsp:txBody>
      <dsp:txXfrm>
        <a:off x="2055805" y="3003370"/>
        <a:ext cx="1481418" cy="903088"/>
      </dsp:txXfrm>
    </dsp:sp>
    <dsp:sp modelId="{0C055BA0-2B97-48DA-A0FD-62293AA467A7}">
      <dsp:nvSpPr>
        <dsp:cNvPr id="0" name=""/>
        <dsp:cNvSpPr/>
      </dsp:nvSpPr>
      <dsp:spPr>
        <a:xfrm>
          <a:off x="2113414" y="457110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224654" y="2490271"/>
              </a:moveTo>
              <a:arcTo wR="1657145" hR="1657145" stAng="8989082" swAng="1698369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F1B84-CD1C-460F-BE35-168077CF8A15}">
      <dsp:nvSpPr>
        <dsp:cNvPr id="0" name=""/>
        <dsp:cNvSpPr/>
      </dsp:nvSpPr>
      <dsp:spPr>
        <a:xfrm>
          <a:off x="1430885" y="1044100"/>
          <a:ext cx="1527270" cy="1116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err="1" smtClean="0"/>
            <a:t>Cumulatività</a:t>
          </a:r>
          <a:r>
            <a:rPr lang="it-IT" sz="1700" kern="1200" dirty="0" smtClean="0"/>
            <a:t> e retribuzione</a:t>
          </a:r>
          <a:endParaRPr lang="it-IT" sz="1700" kern="1200" dirty="0"/>
        </a:p>
      </dsp:txBody>
      <dsp:txXfrm>
        <a:off x="1485370" y="1098585"/>
        <a:ext cx="1418300" cy="1007169"/>
      </dsp:txXfrm>
    </dsp:sp>
    <dsp:sp modelId="{EDEAEB03-A8EF-4056-B78D-C78AE3139090}">
      <dsp:nvSpPr>
        <dsp:cNvPr id="0" name=""/>
        <dsp:cNvSpPr/>
      </dsp:nvSpPr>
      <dsp:spPr>
        <a:xfrm>
          <a:off x="2113414" y="457110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96073" y="582050"/>
              </a:moveTo>
              <a:arcTo wR="1657145" hR="1657145" stAng="13226905" swAng="1326016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00E9-A334-41B5-8E4C-E32274BD630F}">
      <dsp:nvSpPr>
        <dsp:cNvPr id="0" name=""/>
        <dsp:cNvSpPr/>
      </dsp:nvSpPr>
      <dsp:spPr>
        <a:xfrm>
          <a:off x="142015" y="75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145178" y="3238"/>
        <a:ext cx="93347" cy="58461"/>
      </dsp:txXfrm>
    </dsp:sp>
    <dsp:sp modelId="{05FD41B4-B180-48F5-9D07-83A1C919E3C6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80174" y="10249"/>
              </a:moveTo>
              <a:arcTo wR="129650" hR="129650" stAng="1757612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DEC6-6494-4F17-B637-8398E656B67A}">
      <dsp:nvSpPr>
        <dsp:cNvPr id="0" name=""/>
        <dsp:cNvSpPr/>
      </dsp:nvSpPr>
      <dsp:spPr>
        <a:xfrm>
          <a:off x="26532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68483" y="92825"/>
        <a:ext cx="93347" cy="58461"/>
      </dsp:txXfrm>
    </dsp:sp>
    <dsp:sp modelId="{2DAABC17-CCD2-4C2A-8BB3-223078168555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59121" y="122810"/>
              </a:moveTo>
              <a:arcTo wR="129650" hR="129650" stAng="2141853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D7F29-C8CE-4B1D-B7AC-96FB9F4B1F1B}">
      <dsp:nvSpPr>
        <dsp:cNvPr id="0" name=""/>
        <dsp:cNvSpPr/>
      </dsp:nvSpPr>
      <dsp:spPr>
        <a:xfrm>
          <a:off x="218222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21385" y="237779"/>
        <a:ext cx="93347" cy="58461"/>
      </dsp:txXfrm>
    </dsp:sp>
    <dsp:sp modelId="{858465CB-F57D-48EB-B8EF-9EE136F7EB98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55504" y="256697"/>
              </a:moveTo>
              <a:arcTo wR="129650" hR="129650" stAng="4709851" swAng="138029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4F8DE-A60E-4D3D-88C3-5EE8FF796398}">
      <dsp:nvSpPr>
        <dsp:cNvPr id="0" name=""/>
        <dsp:cNvSpPr/>
      </dsp:nvSpPr>
      <dsp:spPr>
        <a:xfrm>
          <a:off x="65808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971" y="237779"/>
        <a:ext cx="93347" cy="58461"/>
      </dsp:txXfrm>
    </dsp:sp>
    <dsp:sp modelId="{76EE3CC8-DF32-482A-9BBC-A04080F84439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1700" y="201456"/>
              </a:moveTo>
              <a:arcTo wR="129650" hR="129650" stAng="878216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3B9EC-CB73-4A28-9CAF-7D74870202AF}">
      <dsp:nvSpPr>
        <dsp:cNvPr id="0" name=""/>
        <dsp:cNvSpPr/>
      </dsp:nvSpPr>
      <dsp:spPr>
        <a:xfrm>
          <a:off x="1871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873" y="92825"/>
        <a:ext cx="93347" cy="58461"/>
      </dsp:txXfrm>
    </dsp:sp>
    <dsp:sp modelId="{483DD41D-951A-4EC4-AC58-F95CA8771A00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2555" y="56575"/>
              </a:moveTo>
              <a:arcTo wR="129650" hR="129650" stAng="1285843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00E9-A334-41B5-8E4C-E32274BD630F}">
      <dsp:nvSpPr>
        <dsp:cNvPr id="0" name=""/>
        <dsp:cNvSpPr/>
      </dsp:nvSpPr>
      <dsp:spPr>
        <a:xfrm>
          <a:off x="142015" y="75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145178" y="3238"/>
        <a:ext cx="93347" cy="58461"/>
      </dsp:txXfrm>
    </dsp:sp>
    <dsp:sp modelId="{05FD41B4-B180-48F5-9D07-83A1C919E3C6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80174" y="10249"/>
              </a:moveTo>
              <a:arcTo wR="129650" hR="129650" stAng="1757612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DEC6-6494-4F17-B637-8398E656B67A}">
      <dsp:nvSpPr>
        <dsp:cNvPr id="0" name=""/>
        <dsp:cNvSpPr/>
      </dsp:nvSpPr>
      <dsp:spPr>
        <a:xfrm>
          <a:off x="26532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68483" y="92825"/>
        <a:ext cx="93347" cy="58461"/>
      </dsp:txXfrm>
    </dsp:sp>
    <dsp:sp modelId="{2DAABC17-CCD2-4C2A-8BB3-223078168555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59121" y="122810"/>
              </a:moveTo>
              <a:arcTo wR="129650" hR="129650" stAng="2141853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D7F29-C8CE-4B1D-B7AC-96FB9F4B1F1B}">
      <dsp:nvSpPr>
        <dsp:cNvPr id="0" name=""/>
        <dsp:cNvSpPr/>
      </dsp:nvSpPr>
      <dsp:spPr>
        <a:xfrm>
          <a:off x="218222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21385" y="237779"/>
        <a:ext cx="93347" cy="58461"/>
      </dsp:txXfrm>
    </dsp:sp>
    <dsp:sp modelId="{858465CB-F57D-48EB-B8EF-9EE136F7EB98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55504" y="256697"/>
              </a:moveTo>
              <a:arcTo wR="129650" hR="129650" stAng="4709851" swAng="138029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4F8DE-A60E-4D3D-88C3-5EE8FF796398}">
      <dsp:nvSpPr>
        <dsp:cNvPr id="0" name=""/>
        <dsp:cNvSpPr/>
      </dsp:nvSpPr>
      <dsp:spPr>
        <a:xfrm>
          <a:off x="65808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971" y="237779"/>
        <a:ext cx="93347" cy="58461"/>
      </dsp:txXfrm>
    </dsp:sp>
    <dsp:sp modelId="{76EE3CC8-DF32-482A-9BBC-A04080F84439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1700" y="201456"/>
              </a:moveTo>
              <a:arcTo wR="129650" hR="129650" stAng="878216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3B9EC-CB73-4A28-9CAF-7D74870202AF}">
      <dsp:nvSpPr>
        <dsp:cNvPr id="0" name=""/>
        <dsp:cNvSpPr/>
      </dsp:nvSpPr>
      <dsp:spPr>
        <a:xfrm>
          <a:off x="1871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873" y="92825"/>
        <a:ext cx="93347" cy="58461"/>
      </dsp:txXfrm>
    </dsp:sp>
    <dsp:sp modelId="{483DD41D-951A-4EC4-AC58-F95CA8771A00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2555" y="56575"/>
              </a:moveTo>
              <a:arcTo wR="129650" hR="129650" stAng="1285843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00E9-A334-41B5-8E4C-E32274BD630F}">
      <dsp:nvSpPr>
        <dsp:cNvPr id="0" name=""/>
        <dsp:cNvSpPr/>
      </dsp:nvSpPr>
      <dsp:spPr>
        <a:xfrm>
          <a:off x="142015" y="75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145178" y="3238"/>
        <a:ext cx="93347" cy="58461"/>
      </dsp:txXfrm>
    </dsp:sp>
    <dsp:sp modelId="{05FD41B4-B180-48F5-9D07-83A1C919E3C6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80174" y="10249"/>
              </a:moveTo>
              <a:arcTo wR="129650" hR="129650" stAng="1757612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DEC6-6494-4F17-B637-8398E656B67A}">
      <dsp:nvSpPr>
        <dsp:cNvPr id="0" name=""/>
        <dsp:cNvSpPr/>
      </dsp:nvSpPr>
      <dsp:spPr>
        <a:xfrm>
          <a:off x="26532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68483" y="92825"/>
        <a:ext cx="93347" cy="58461"/>
      </dsp:txXfrm>
    </dsp:sp>
    <dsp:sp modelId="{2DAABC17-CCD2-4C2A-8BB3-223078168555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59121" y="122810"/>
              </a:moveTo>
              <a:arcTo wR="129650" hR="129650" stAng="2141853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D7F29-C8CE-4B1D-B7AC-96FB9F4B1F1B}">
      <dsp:nvSpPr>
        <dsp:cNvPr id="0" name=""/>
        <dsp:cNvSpPr/>
      </dsp:nvSpPr>
      <dsp:spPr>
        <a:xfrm>
          <a:off x="218222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21385" y="237779"/>
        <a:ext cx="93347" cy="58461"/>
      </dsp:txXfrm>
    </dsp:sp>
    <dsp:sp modelId="{858465CB-F57D-48EB-B8EF-9EE136F7EB98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55504" y="256697"/>
              </a:moveTo>
              <a:arcTo wR="129650" hR="129650" stAng="4709851" swAng="138029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4F8DE-A60E-4D3D-88C3-5EE8FF796398}">
      <dsp:nvSpPr>
        <dsp:cNvPr id="0" name=""/>
        <dsp:cNvSpPr/>
      </dsp:nvSpPr>
      <dsp:spPr>
        <a:xfrm>
          <a:off x="65808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971" y="237779"/>
        <a:ext cx="93347" cy="58461"/>
      </dsp:txXfrm>
    </dsp:sp>
    <dsp:sp modelId="{76EE3CC8-DF32-482A-9BBC-A04080F84439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1700" y="201456"/>
              </a:moveTo>
              <a:arcTo wR="129650" hR="129650" stAng="878216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3B9EC-CB73-4A28-9CAF-7D74870202AF}">
      <dsp:nvSpPr>
        <dsp:cNvPr id="0" name=""/>
        <dsp:cNvSpPr/>
      </dsp:nvSpPr>
      <dsp:spPr>
        <a:xfrm>
          <a:off x="1871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873" y="92825"/>
        <a:ext cx="93347" cy="58461"/>
      </dsp:txXfrm>
    </dsp:sp>
    <dsp:sp modelId="{483DD41D-951A-4EC4-AC58-F95CA8771A00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2555" y="56575"/>
              </a:moveTo>
              <a:arcTo wR="129650" hR="129650" stAng="1285843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00E9-A334-41B5-8E4C-E32274BD630F}">
      <dsp:nvSpPr>
        <dsp:cNvPr id="0" name=""/>
        <dsp:cNvSpPr/>
      </dsp:nvSpPr>
      <dsp:spPr>
        <a:xfrm>
          <a:off x="142015" y="75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145178" y="3238"/>
        <a:ext cx="93347" cy="58461"/>
      </dsp:txXfrm>
    </dsp:sp>
    <dsp:sp modelId="{05FD41B4-B180-48F5-9D07-83A1C919E3C6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80174" y="10249"/>
              </a:moveTo>
              <a:arcTo wR="129650" hR="129650" stAng="1757612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DEC6-6494-4F17-B637-8398E656B67A}">
      <dsp:nvSpPr>
        <dsp:cNvPr id="0" name=""/>
        <dsp:cNvSpPr/>
      </dsp:nvSpPr>
      <dsp:spPr>
        <a:xfrm>
          <a:off x="26532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68483" y="92825"/>
        <a:ext cx="93347" cy="58461"/>
      </dsp:txXfrm>
    </dsp:sp>
    <dsp:sp modelId="{2DAABC17-CCD2-4C2A-8BB3-223078168555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59121" y="122810"/>
              </a:moveTo>
              <a:arcTo wR="129650" hR="129650" stAng="2141853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D7F29-C8CE-4B1D-B7AC-96FB9F4B1F1B}">
      <dsp:nvSpPr>
        <dsp:cNvPr id="0" name=""/>
        <dsp:cNvSpPr/>
      </dsp:nvSpPr>
      <dsp:spPr>
        <a:xfrm>
          <a:off x="218222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21385" y="237779"/>
        <a:ext cx="93347" cy="58461"/>
      </dsp:txXfrm>
    </dsp:sp>
    <dsp:sp modelId="{858465CB-F57D-48EB-B8EF-9EE136F7EB98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55504" y="256697"/>
              </a:moveTo>
              <a:arcTo wR="129650" hR="129650" stAng="4709851" swAng="138029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4F8DE-A60E-4D3D-88C3-5EE8FF796398}">
      <dsp:nvSpPr>
        <dsp:cNvPr id="0" name=""/>
        <dsp:cNvSpPr/>
      </dsp:nvSpPr>
      <dsp:spPr>
        <a:xfrm>
          <a:off x="65808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971" y="237779"/>
        <a:ext cx="93347" cy="58461"/>
      </dsp:txXfrm>
    </dsp:sp>
    <dsp:sp modelId="{76EE3CC8-DF32-482A-9BBC-A04080F84439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1700" y="201456"/>
              </a:moveTo>
              <a:arcTo wR="129650" hR="129650" stAng="878216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3B9EC-CB73-4A28-9CAF-7D74870202AF}">
      <dsp:nvSpPr>
        <dsp:cNvPr id="0" name=""/>
        <dsp:cNvSpPr/>
      </dsp:nvSpPr>
      <dsp:spPr>
        <a:xfrm>
          <a:off x="1871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873" y="92825"/>
        <a:ext cx="93347" cy="58461"/>
      </dsp:txXfrm>
    </dsp:sp>
    <dsp:sp modelId="{483DD41D-951A-4EC4-AC58-F95CA8771A00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2555" y="56575"/>
              </a:moveTo>
              <a:arcTo wR="129650" hR="129650" stAng="1285843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000E9-A334-41B5-8E4C-E32274BD630F}">
      <dsp:nvSpPr>
        <dsp:cNvPr id="0" name=""/>
        <dsp:cNvSpPr/>
      </dsp:nvSpPr>
      <dsp:spPr>
        <a:xfrm>
          <a:off x="142015" y="75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145178" y="3238"/>
        <a:ext cx="93347" cy="58461"/>
      </dsp:txXfrm>
    </dsp:sp>
    <dsp:sp modelId="{05FD41B4-B180-48F5-9D07-83A1C919E3C6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80174" y="10249"/>
              </a:moveTo>
              <a:arcTo wR="129650" hR="129650" stAng="1757612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DEC6-6494-4F17-B637-8398E656B67A}">
      <dsp:nvSpPr>
        <dsp:cNvPr id="0" name=""/>
        <dsp:cNvSpPr/>
      </dsp:nvSpPr>
      <dsp:spPr>
        <a:xfrm>
          <a:off x="26532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 dirty="0"/>
        </a:p>
      </dsp:txBody>
      <dsp:txXfrm>
        <a:off x="268483" y="92825"/>
        <a:ext cx="93347" cy="58461"/>
      </dsp:txXfrm>
    </dsp:sp>
    <dsp:sp modelId="{2DAABC17-CCD2-4C2A-8BB3-223078168555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59121" y="122810"/>
              </a:moveTo>
              <a:arcTo wR="129650" hR="129650" stAng="2141853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D7F29-C8CE-4B1D-B7AC-96FB9F4B1F1B}">
      <dsp:nvSpPr>
        <dsp:cNvPr id="0" name=""/>
        <dsp:cNvSpPr/>
      </dsp:nvSpPr>
      <dsp:spPr>
        <a:xfrm>
          <a:off x="218222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21385" y="237779"/>
        <a:ext cx="93347" cy="58461"/>
      </dsp:txXfrm>
    </dsp:sp>
    <dsp:sp modelId="{858465CB-F57D-48EB-B8EF-9EE136F7EB98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155504" y="256697"/>
              </a:moveTo>
              <a:arcTo wR="129650" hR="129650" stAng="4709851" swAng="138029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4F8DE-A60E-4D3D-88C3-5EE8FF796398}">
      <dsp:nvSpPr>
        <dsp:cNvPr id="0" name=""/>
        <dsp:cNvSpPr/>
      </dsp:nvSpPr>
      <dsp:spPr>
        <a:xfrm>
          <a:off x="65808" y="234616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971" y="237779"/>
        <a:ext cx="93347" cy="58461"/>
      </dsp:txXfrm>
    </dsp:sp>
    <dsp:sp modelId="{76EE3CC8-DF32-482A-9BBC-A04080F84439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1700" y="201456"/>
              </a:moveTo>
              <a:arcTo wR="129650" hR="129650" stAng="8782161" swAng="219930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3B9EC-CB73-4A28-9CAF-7D74870202AF}">
      <dsp:nvSpPr>
        <dsp:cNvPr id="0" name=""/>
        <dsp:cNvSpPr/>
      </dsp:nvSpPr>
      <dsp:spPr>
        <a:xfrm>
          <a:off x="18710" y="89662"/>
          <a:ext cx="99673" cy="6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873" y="92825"/>
        <a:ext cx="93347" cy="58461"/>
      </dsp:txXfrm>
    </dsp:sp>
    <dsp:sp modelId="{483DD41D-951A-4EC4-AC58-F95CA8771A00}">
      <dsp:nvSpPr>
        <dsp:cNvPr id="0" name=""/>
        <dsp:cNvSpPr/>
      </dsp:nvSpPr>
      <dsp:spPr>
        <a:xfrm>
          <a:off x="62201" y="32469"/>
          <a:ext cx="259301" cy="259301"/>
        </a:xfrm>
        <a:custGeom>
          <a:avLst/>
          <a:gdLst/>
          <a:ahLst/>
          <a:cxnLst/>
          <a:rect l="0" t="0" r="0" b="0"/>
          <a:pathLst>
            <a:path>
              <a:moveTo>
                <a:pt x="22555" y="56575"/>
              </a:moveTo>
              <a:arcTo wR="129650" hR="129650" stAng="12858431" swAng="1965448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C64ECF9-B126-465F-9CBD-D5931C5EF194}" type="datetimeFigureOut">
              <a:rPr lang="it-IT" smtClean="0"/>
              <a:t>19/12/2012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AFAE1CC-4AA2-45DC-8C89-A82A9AC81E0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2.xml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2.xml"/><Relationship Id="rId7" Type="http://schemas.openxmlformats.org/officeDocument/2006/relationships/diagramColors" Target="../diagrams/colors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2.xml"/><Relationship Id="rId7" Type="http://schemas.openxmlformats.org/officeDocument/2006/relationships/diagramColors" Target="../diagrams/colors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2.xml"/><Relationship Id="rId7" Type="http://schemas.openxmlformats.org/officeDocument/2006/relationships/diagramColors" Target="../diagrams/colors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7808" y="2924944"/>
            <a:ext cx="7772400" cy="1470025"/>
          </a:xfrm>
        </p:spPr>
        <p:txBody>
          <a:bodyPr/>
          <a:lstStyle/>
          <a:p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Permessi</a:t>
            </a:r>
            <a:br>
              <a:rPr lang="it-IT" dirty="0" smtClean="0"/>
            </a:br>
            <a:r>
              <a:rPr lang="it-IT" dirty="0" smtClean="0"/>
              <a:t>                    Retribuiti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pPr algn="ctr"/>
            <a:r>
              <a:rPr lang="it-IT" dirty="0" smtClean="0"/>
              <a:t>ART 15 CNNL SCUOLA 2006/2009</a:t>
            </a:r>
            <a:endParaRPr lang="it-IT" dirty="0"/>
          </a:p>
        </p:txBody>
      </p:sp>
      <p:pic>
        <p:nvPicPr>
          <p:cNvPr id="1026" name="Picture 2" descr="C:\Users\Simone\Pictures\LogoSnals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5" y="0"/>
            <a:ext cx="8784976" cy="148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937578" y="1514612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910871" y="4324454"/>
            <a:ext cx="323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Personale a tempo indeterminato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87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4581128"/>
            <a:ext cx="6781800" cy="1600200"/>
          </a:xfrm>
        </p:spPr>
        <p:txBody>
          <a:bodyPr>
            <a:normAutofit/>
          </a:bodyPr>
          <a:lstStyle/>
          <a:p>
            <a:r>
              <a:rPr lang="it-IT" sz="2400" i="1" dirty="0" smtClean="0">
                <a:solidFill>
                  <a:srgbClr val="FF3300"/>
                </a:solidFill>
              </a:rPr>
              <a:t>Tipologie di permessi</a:t>
            </a:r>
            <a:endParaRPr lang="it-IT" sz="2400" i="1" dirty="0">
              <a:solidFill>
                <a:srgbClr val="FF33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168657"/>
              </p:ext>
            </p:extLst>
          </p:nvPr>
        </p:nvGraphicFramePr>
        <p:xfrm>
          <a:off x="827584" y="764704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Simone\Pictures\LogoSnals90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381" y="6033713"/>
            <a:ext cx="4752528" cy="80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971600" y="6413084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14058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013176"/>
            <a:ext cx="7410400" cy="1159024"/>
          </a:xfrm>
        </p:spPr>
        <p:txBody>
          <a:bodyPr>
            <a:normAutofit fontScale="90000"/>
          </a:bodyPr>
          <a:lstStyle/>
          <a:p>
            <a:pPr lvl="0"/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sz="4000" dirty="0">
                <a:solidFill>
                  <a:srgbClr val="FF3300"/>
                </a:solidFill>
              </a:rPr>
              <a:t>Partecipazione a concorsi od </a:t>
            </a:r>
            <a:r>
              <a:rPr lang="it-IT" sz="4000" dirty="0" smtClean="0">
                <a:solidFill>
                  <a:srgbClr val="FF3300"/>
                </a:solidFill>
              </a:rPr>
              <a:t>esami</a:t>
            </a:r>
            <a:endParaRPr lang="it-IT" sz="3600" dirty="0">
              <a:solidFill>
                <a:srgbClr val="FF33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3823320"/>
          </a:xfrm>
        </p:spPr>
        <p:txBody>
          <a:bodyPr>
            <a:normAutofit/>
          </a:bodyPr>
          <a:lstStyle/>
          <a:p>
            <a:r>
              <a:rPr lang="it-IT" i="1" dirty="0">
                <a:solidFill>
                  <a:srgbClr val="FF3300"/>
                </a:solidFill>
                <a:ea typeface="Calibri"/>
              </a:rPr>
              <a:t>gg. 8 complessivi per anno scolastico</a:t>
            </a:r>
            <a:r>
              <a:rPr lang="it-IT" i="1" dirty="0" smtClean="0">
                <a:solidFill>
                  <a:srgbClr val="FF3300"/>
                </a:solidFill>
                <a:ea typeface="Calibri"/>
              </a:rPr>
              <a:t>,</a:t>
            </a:r>
          </a:p>
          <a:p>
            <a:r>
              <a:rPr lang="it-IT" i="1" dirty="0" smtClean="0">
                <a:solidFill>
                  <a:srgbClr val="FF3300"/>
                </a:solidFill>
                <a:ea typeface="Calibri"/>
              </a:rPr>
              <a:t> </a:t>
            </a:r>
            <a:r>
              <a:rPr lang="it-IT" i="1" dirty="0">
                <a:solidFill>
                  <a:srgbClr val="FF3300"/>
                </a:solidFill>
                <a:ea typeface="Calibri"/>
              </a:rPr>
              <a:t>ivi compresi quelli eventualmente richiesti per il viaggio</a:t>
            </a:r>
            <a:endParaRPr lang="it-IT" dirty="0" smtClean="0">
              <a:solidFill>
                <a:srgbClr val="FF3300"/>
              </a:solidFill>
            </a:endParaRPr>
          </a:p>
          <a:p>
            <a:endParaRPr lang="it-IT" dirty="0">
              <a:solidFill>
                <a:srgbClr val="FF3300"/>
              </a:solidFill>
            </a:endParaRPr>
          </a:p>
          <a:p>
            <a:r>
              <a:rPr lang="it-IT" dirty="0" smtClean="0"/>
              <a:t>Documentabile con autocertificazione a norma del DPR 445/2000, contenente tutti gli elementi che rendano possibile un eventuale controllo da parte della P.A.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 descr="C:\Users\Simone\Pictures\LogoSnals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3906"/>
            <a:ext cx="5112568" cy="86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ma 4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1732982221"/>
              </p:ext>
            </p:extLst>
          </p:nvPr>
        </p:nvGraphicFramePr>
        <p:xfrm>
          <a:off x="8316416" y="5733256"/>
          <a:ext cx="383704" cy="30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ttangolo 5"/>
          <p:cNvSpPr/>
          <p:nvPr/>
        </p:nvSpPr>
        <p:spPr>
          <a:xfrm>
            <a:off x="2937578" y="1290062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16088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3300"/>
                </a:solidFill>
              </a:rPr>
              <a:t>Lutti</a:t>
            </a:r>
            <a:endParaRPr lang="it-IT" sz="3600" dirty="0">
              <a:solidFill>
                <a:srgbClr val="FF33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700808"/>
            <a:ext cx="7543800" cy="3231232"/>
          </a:xfrm>
        </p:spPr>
        <p:txBody>
          <a:bodyPr/>
          <a:lstStyle/>
          <a:p>
            <a:r>
              <a:rPr lang="it-IT" i="1" dirty="0">
                <a:solidFill>
                  <a:srgbClr val="FF3300"/>
                </a:solidFill>
              </a:rPr>
              <a:t>gg. 3 per evento, anche non </a:t>
            </a:r>
            <a:r>
              <a:rPr lang="it-IT" i="1" dirty="0" smtClean="0">
                <a:solidFill>
                  <a:srgbClr val="FF3300"/>
                </a:solidFill>
              </a:rPr>
              <a:t>continuativi</a:t>
            </a:r>
          </a:p>
          <a:p>
            <a:endParaRPr lang="it-IT" dirty="0" smtClean="0"/>
          </a:p>
          <a:p>
            <a:r>
              <a:rPr lang="it-IT" i="1" dirty="0"/>
              <a:t>lutti per perdita del coniuge, di parenti entro il secondo grado, di soggetto componente la famiglia anagrafica o convivente stabile e di affini di primo grado</a:t>
            </a:r>
            <a:endParaRPr lang="it-IT" dirty="0"/>
          </a:p>
        </p:txBody>
      </p:sp>
      <p:pic>
        <p:nvPicPr>
          <p:cNvPr id="4" name="Picture 2" descr="C:\Users\Simone\Pictures\LogoSnals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4752528" cy="80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Diagramma 7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877345975"/>
              </p:ext>
            </p:extLst>
          </p:nvPr>
        </p:nvGraphicFramePr>
        <p:xfrm>
          <a:off x="8316416" y="5733256"/>
          <a:ext cx="383704" cy="30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ttangolo 4"/>
          <p:cNvSpPr/>
          <p:nvPr/>
        </p:nvSpPr>
        <p:spPr>
          <a:xfrm>
            <a:off x="2865570" y="1268760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28533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3300"/>
                </a:solidFill>
              </a:rPr>
              <a:t>Motivi </a:t>
            </a:r>
            <a:r>
              <a:rPr lang="it-IT" sz="3600" dirty="0">
                <a:solidFill>
                  <a:srgbClr val="FF3300"/>
                </a:solidFill>
              </a:rPr>
              <a:t>personali o familiari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8840"/>
            <a:ext cx="7543800" cy="2959224"/>
          </a:xfrm>
        </p:spPr>
        <p:txBody>
          <a:bodyPr/>
          <a:lstStyle/>
          <a:p>
            <a:r>
              <a:rPr lang="it-IT" dirty="0" smtClean="0">
                <a:solidFill>
                  <a:srgbClr val="FF3300"/>
                </a:solidFill>
              </a:rPr>
              <a:t>3 gg di permesso retribuito</a:t>
            </a:r>
          </a:p>
          <a:p>
            <a:r>
              <a:rPr lang="it-IT" i="1" dirty="0"/>
              <a:t>documentati anche mediante autocertificazione. </a:t>
            </a:r>
            <a:endParaRPr lang="it-IT" i="1" dirty="0" smtClean="0"/>
          </a:p>
          <a:p>
            <a:r>
              <a:rPr lang="it-IT" i="1" dirty="0" smtClean="0"/>
              <a:t>Per </a:t>
            </a:r>
            <a:r>
              <a:rPr lang="it-IT" i="1" dirty="0"/>
              <a:t>gli stessi motivi e con le stesse modalità, sono fruiti i sei giorni di ferie durante i periodi di attività didattica di cui all’art. 13, comma 9,  prescindendo dalle condizioni previste in tale </a:t>
            </a:r>
            <a:r>
              <a:rPr lang="it-IT" i="1" dirty="0" smtClean="0"/>
              <a:t>norma</a:t>
            </a:r>
            <a:endParaRPr lang="it-IT" dirty="0" smtClean="0"/>
          </a:p>
        </p:txBody>
      </p:sp>
      <p:pic>
        <p:nvPicPr>
          <p:cNvPr id="4" name="Picture 2" descr="C:\Users\Simone\Pictures\LogoSnals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3906"/>
            <a:ext cx="5112568" cy="86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ma 4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877345975"/>
              </p:ext>
            </p:extLst>
          </p:nvPr>
        </p:nvGraphicFramePr>
        <p:xfrm>
          <a:off x="8316416" y="5733256"/>
          <a:ext cx="383704" cy="30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ttangolo 5"/>
          <p:cNvSpPr/>
          <p:nvPr/>
        </p:nvSpPr>
        <p:spPr>
          <a:xfrm>
            <a:off x="2937578" y="1257405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18055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3300"/>
                </a:solidFill>
              </a:rPr>
              <a:t>Matrimonio</a:t>
            </a:r>
            <a:endParaRPr lang="it-IT" sz="4000" dirty="0">
              <a:solidFill>
                <a:srgbClr val="FF3300"/>
              </a:solidFill>
            </a:endParaRPr>
          </a:p>
        </p:txBody>
      </p:sp>
      <p:pic>
        <p:nvPicPr>
          <p:cNvPr id="4" name="Picture 2" descr="C:\Users\Simone\Pictures\LogoSnals9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4896544" cy="94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724000" y="2276872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solidFill>
                  <a:srgbClr val="FF3300"/>
                </a:solidFill>
              </a:rPr>
              <a:t>15 giorni </a:t>
            </a:r>
            <a:r>
              <a:rPr lang="it-IT" sz="2400" i="1" dirty="0">
                <a:solidFill>
                  <a:srgbClr val="FF3300"/>
                </a:solidFill>
              </a:rPr>
              <a:t>consecutivi </a:t>
            </a:r>
            <a:endParaRPr lang="it-IT" sz="2400" i="1" dirty="0" smtClean="0">
              <a:solidFill>
                <a:srgbClr val="FF33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it-IT" sz="2400" i="1" dirty="0">
                <a:solidFill>
                  <a:schemeClr val="tx2">
                    <a:lumMod val="75000"/>
                  </a:schemeClr>
                </a:solidFill>
              </a:rPr>
              <a:t>occasione del matrimonio</a:t>
            </a:r>
            <a:r>
              <a:rPr lang="it-IT" sz="2400" i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i="1" dirty="0" smtClean="0">
                <a:solidFill>
                  <a:schemeClr val="tx2">
                    <a:lumMod val="75000"/>
                  </a:schemeClr>
                </a:solidFill>
              </a:rPr>
              <a:t>con </a:t>
            </a:r>
            <a:r>
              <a:rPr lang="it-IT" sz="2400" i="1" dirty="0">
                <a:solidFill>
                  <a:schemeClr val="tx2">
                    <a:lumMod val="75000"/>
                  </a:schemeClr>
                </a:solidFill>
              </a:rPr>
              <a:t>decorrenza indicata dal dipendente medesimo ma comunque fruibili da una settimana prima a due mesi successivi al matrimonio stesso</a:t>
            </a:r>
            <a:endParaRPr lang="it-IT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Diagramma 5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877345975"/>
              </p:ext>
            </p:extLst>
          </p:nvPr>
        </p:nvGraphicFramePr>
        <p:xfrm>
          <a:off x="8316416" y="5733256"/>
          <a:ext cx="383704" cy="30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Rettangolo 2"/>
          <p:cNvSpPr/>
          <p:nvPr/>
        </p:nvSpPr>
        <p:spPr>
          <a:xfrm>
            <a:off x="2771800" y="1403484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30109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FF3300"/>
                </a:solidFill>
              </a:rPr>
              <a:t>Cumulatività</a:t>
            </a:r>
            <a:r>
              <a:rPr lang="it-IT" sz="3600" dirty="0" smtClean="0">
                <a:solidFill>
                  <a:srgbClr val="FF3300"/>
                </a:solidFill>
              </a:rPr>
              <a:t> e retribuzione</a:t>
            </a:r>
            <a:endParaRPr lang="it-IT" sz="3600" dirty="0">
              <a:solidFill>
                <a:srgbClr val="FF33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/>
              <a:t>I </a:t>
            </a:r>
            <a:r>
              <a:rPr lang="it-IT" i="1" dirty="0"/>
              <a:t>permessi dei commi 1, 2 e 3 possono essere fruiti cumulativamente nel corso di ciascun anno scolastico, non riducono le ferie e sono valutati agli effetti dell'anzianità di servizio.</a:t>
            </a:r>
            <a:endParaRPr lang="it-IT" dirty="0"/>
          </a:p>
          <a:p>
            <a:r>
              <a:rPr lang="it-IT" i="1" dirty="0" smtClean="0"/>
              <a:t>Durante </a:t>
            </a:r>
            <a:r>
              <a:rPr lang="it-IT" i="1" dirty="0"/>
              <a:t>i predetti periodi al dipendente spetta l'intera retribuzione, esclusi i compensi per attività aggiuntive e le indennità di direzione,  di lavoro notturno/festivo, di bilinguismo e di trilinguismo.  </a:t>
            </a:r>
            <a:endParaRPr lang="it-IT" dirty="0"/>
          </a:p>
          <a:p>
            <a:r>
              <a:rPr lang="it-IT" i="1" dirty="0" smtClean="0"/>
              <a:t>I </a:t>
            </a:r>
            <a:r>
              <a:rPr lang="it-IT" i="1" dirty="0"/>
              <a:t>permessi di cui all'art. 33, comma 3, della legge 5 febbraio 1992, n. 104 sono retribuiti come previsto dall'art. 2, comma 3 ter, del decreto legge 27 agosto 1993, n. 324, convertito dalla legge 27 ottobre 1993 n. 423, e non sono computati ai fini del raggiungimento del limite fissato dai precedenti commi </a:t>
            </a:r>
            <a:r>
              <a:rPr lang="it-IT" i="1" dirty="0" smtClean="0"/>
              <a:t>né </a:t>
            </a:r>
            <a:r>
              <a:rPr lang="it-IT" i="1" dirty="0"/>
              <a:t>riducono le ferie; essi devono essere possibilmente fruiti dai docenti in giornate non ricorrenti.  </a:t>
            </a:r>
            <a:endParaRPr lang="it-IT" dirty="0"/>
          </a:p>
          <a:p>
            <a:r>
              <a:rPr lang="it-IT" i="1" dirty="0" smtClean="0"/>
              <a:t>Il </a:t>
            </a:r>
            <a:r>
              <a:rPr lang="it-IT" i="1" dirty="0"/>
              <a:t>dipendente ha diritto, inoltre, ove ne ricorrano le condizioni, ad altri permessi retribuiti previsti da specifiche disposizioni di legge.</a:t>
            </a:r>
            <a:endParaRPr lang="it-IT" dirty="0"/>
          </a:p>
          <a:p>
            <a:endParaRPr lang="it-IT" dirty="0"/>
          </a:p>
        </p:txBody>
      </p:sp>
      <p:graphicFrame>
        <p:nvGraphicFramePr>
          <p:cNvPr id="4" name="Diagramma 3">
            <a:hlinkClick r:id="rId2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877345975"/>
              </p:ext>
            </p:extLst>
          </p:nvPr>
        </p:nvGraphicFramePr>
        <p:xfrm>
          <a:off x="8316416" y="5733256"/>
          <a:ext cx="383704" cy="30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C:\Users\Simone\Pictures\LogoSnals900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3906"/>
            <a:ext cx="5112568" cy="86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2937578" y="1257405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Segreteria Provinciale di Cagliari</a:t>
            </a:r>
          </a:p>
        </p:txBody>
      </p:sp>
    </p:spTree>
    <p:extLst>
      <p:ext uri="{BB962C8B-B14F-4D97-AF65-F5344CB8AC3E}">
        <p14:creationId xmlns:p14="http://schemas.microsoft.com/office/powerpoint/2010/main" val="32737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391</Words>
  <Application>Microsoft Office PowerPoint</Application>
  <PresentationFormat>Presentazione su schermo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NewsPrint</vt:lpstr>
      <vt:lpstr>        Permessi                     Retribuiti</vt:lpstr>
      <vt:lpstr>Tipologie di permessi</vt:lpstr>
      <vt:lpstr>         Partecipazione a concorsi od esami</vt:lpstr>
      <vt:lpstr>Lutti</vt:lpstr>
      <vt:lpstr>Motivi personali o familiari</vt:lpstr>
      <vt:lpstr>Matrimonio</vt:lpstr>
      <vt:lpstr>Cumulatività e retribuzione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Permessi                     Retribuiti</dc:title>
  <dc:creator>Simone</dc:creator>
  <cp:lastModifiedBy>Simone</cp:lastModifiedBy>
  <cp:revision>15</cp:revision>
  <cp:lastPrinted>2012-12-19T09:30:43Z</cp:lastPrinted>
  <dcterms:created xsi:type="dcterms:W3CDTF">2012-12-14T17:35:02Z</dcterms:created>
  <dcterms:modified xsi:type="dcterms:W3CDTF">2012-12-19T10:12:07Z</dcterms:modified>
</cp:coreProperties>
</file>